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70" r:id="rId3"/>
    <p:sldId id="271" r:id="rId4"/>
    <p:sldId id="272" r:id="rId5"/>
    <p:sldId id="273" r:id="rId6"/>
    <p:sldId id="274" r:id="rId7"/>
    <p:sldId id="265" r:id="rId8"/>
    <p:sldId id="263" r:id="rId9"/>
    <p:sldId id="257" r:id="rId10"/>
    <p:sldId id="275" r:id="rId11"/>
    <p:sldId id="266" r:id="rId12"/>
  </p:sldIdLst>
  <p:sldSz cx="12192000" cy="6858000"/>
  <p:notesSz cx="6858000" cy="9144000"/>
  <p:embeddedFontLst>
    <p:embeddedFont>
      <p:font typeface="Bebas Neue" panose="020B0606020202050201" pitchFamily="34" charset="0"/>
      <p:regular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Inter" panose="020B0604020202020204" charset="0"/>
      <p:regular r:id="rId20"/>
      <p:bold r:id="rId21"/>
      <p:italic r:id="rId22"/>
      <p:boldItalic r:id="rId23"/>
    </p:embeddedFont>
    <p:embeddedFont>
      <p:font typeface="Inter Light" panose="020B0604020202020204" charset="0"/>
      <p:regular r:id="rId24"/>
      <p:italic r:id="rId25"/>
    </p:embeddedFont>
    <p:embeddedFont>
      <p:font typeface="Inter Medium" panose="020B0604020202020204" charset="0"/>
      <p:regular r:id="rId26"/>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guide id="4" pos="7129" userDrawn="1">
          <p15:clr>
            <a:srgbClr val="A4A3A4"/>
          </p15:clr>
        </p15:guide>
        <p15:guide id="7" pos="5405" userDrawn="1">
          <p15:clr>
            <a:srgbClr val="A4A3A4"/>
          </p15:clr>
        </p15:guide>
        <p15:guide id="8" orient="horz" pos="3974" userDrawn="1">
          <p15:clr>
            <a:srgbClr val="A4A3A4"/>
          </p15:clr>
        </p15:guide>
        <p15:guide id="9" orient="horz" pos="3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914"/>
    <a:srgbClr val="F0525A"/>
    <a:srgbClr val="9A2626"/>
    <a:srgbClr val="6E25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3" autoAdjust="0"/>
    <p:restoredTop sz="87309" autoAdjust="0"/>
  </p:normalViewPr>
  <p:slideViewPr>
    <p:cSldViewPr snapToGrid="0" showGuides="1">
      <p:cViewPr varScale="1">
        <p:scale>
          <a:sx n="114" d="100"/>
          <a:sy n="114" d="100"/>
        </p:scale>
        <p:origin x="510" y="102"/>
      </p:cViewPr>
      <p:guideLst>
        <p:guide orient="horz" pos="2160"/>
        <p:guide pos="3840"/>
        <p:guide pos="551"/>
        <p:guide pos="7129"/>
        <p:guide pos="5405"/>
        <p:guide orient="horz" pos="3974"/>
        <p:guide orient="horz" pos="34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54316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B0F4-F658-44C3-BE04-D3AA280195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B1554B-7DAC-47C8-9802-AA4BA30DC3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B5B8D-E75B-4265-BCE4-E774BC8B5BE3}"/>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5" name="Footer Placeholder 4">
            <a:extLst>
              <a:ext uri="{FF2B5EF4-FFF2-40B4-BE49-F238E27FC236}">
                <a16:creationId xmlns:a16="http://schemas.microsoft.com/office/drawing/2014/main" id="{A702208E-E53E-4ACF-91AF-E6120350422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757C9F1-4E52-4796-BF4C-A498F102072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1440526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4E9AE7-6865-4D0B-8797-8D0A5DD3B8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F3B3D6-73EB-486D-AFA9-D230FCDCE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EB4688-FB0E-49F9-8A48-537BA8F70540}"/>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5" name="Footer Placeholder 4">
            <a:extLst>
              <a:ext uri="{FF2B5EF4-FFF2-40B4-BE49-F238E27FC236}">
                <a16:creationId xmlns:a16="http://schemas.microsoft.com/office/drawing/2014/main" id="{67FA8A31-7F46-4334-8E79-0449283C3E9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C80BC23-6187-4097-B4FC-57D0546B12F2}"/>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679618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15/12/2023</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219850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0F944DF-8E81-4FAB-B50A-1BC59E3DF268}"/>
              </a:ext>
            </a:extLst>
          </p:cNvPr>
          <p:cNvSpPr>
            <a:spLocks noGrp="1"/>
          </p:cNvSpPr>
          <p:nvPr>
            <p:ph type="pic" sz="quarter" idx="10"/>
          </p:nvPr>
        </p:nvSpPr>
        <p:spPr>
          <a:xfrm>
            <a:off x="157713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79F56608-EB30-47D2-841A-C1401AF34079}"/>
              </a:ext>
            </a:extLst>
          </p:cNvPr>
          <p:cNvSpPr>
            <a:spLocks noGrp="1"/>
          </p:cNvSpPr>
          <p:nvPr>
            <p:ph type="pic" sz="quarter" idx="11"/>
          </p:nvPr>
        </p:nvSpPr>
        <p:spPr>
          <a:xfrm>
            <a:off x="477001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5CEFE0CB-8239-42A2-B572-7B2BE531B99C}"/>
              </a:ext>
            </a:extLst>
          </p:cNvPr>
          <p:cNvSpPr>
            <a:spLocks noGrp="1"/>
          </p:cNvSpPr>
          <p:nvPr>
            <p:ph type="pic" sz="quarter" idx="12"/>
          </p:nvPr>
        </p:nvSpPr>
        <p:spPr>
          <a:xfrm>
            <a:off x="7962900"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157EEE3-5644-4AB0-8D8A-8E4E2D921128}"/>
              </a:ext>
            </a:extLst>
          </p:cNvPr>
          <p:cNvSpPr>
            <a:spLocks noGrp="1"/>
          </p:cNvSpPr>
          <p:nvPr>
            <p:ph type="pic" sz="quarter" idx="13"/>
          </p:nvPr>
        </p:nvSpPr>
        <p:spPr>
          <a:xfrm>
            <a:off x="11155785" y="2377393"/>
            <a:ext cx="2651970" cy="3668261"/>
          </a:xfrm>
          <a:custGeom>
            <a:avLst/>
            <a:gdLst>
              <a:gd name="connsiteX0" fmla="*/ 213749 w 2651970"/>
              <a:gd name="connsiteY0" fmla="*/ 0 h 3668261"/>
              <a:gd name="connsiteX1" fmla="*/ 2438221 w 2651970"/>
              <a:gd name="connsiteY1" fmla="*/ 0 h 3668261"/>
              <a:gd name="connsiteX2" fmla="*/ 2651970 w 2651970"/>
              <a:gd name="connsiteY2" fmla="*/ 213749 h 3668261"/>
              <a:gd name="connsiteX3" fmla="*/ 2651970 w 2651970"/>
              <a:gd name="connsiteY3" fmla="*/ 3454512 h 3668261"/>
              <a:gd name="connsiteX4" fmla="*/ 2438221 w 2651970"/>
              <a:gd name="connsiteY4" fmla="*/ 3668261 h 3668261"/>
              <a:gd name="connsiteX5" fmla="*/ 213749 w 2651970"/>
              <a:gd name="connsiteY5" fmla="*/ 3668261 h 3668261"/>
              <a:gd name="connsiteX6" fmla="*/ 0 w 2651970"/>
              <a:gd name="connsiteY6" fmla="*/ 3454512 h 3668261"/>
              <a:gd name="connsiteX7" fmla="*/ 0 w 2651970"/>
              <a:gd name="connsiteY7" fmla="*/ 213749 h 3668261"/>
              <a:gd name="connsiteX8" fmla="*/ 213749 w 2651970"/>
              <a:gd name="connsiteY8" fmla="*/ 0 h 366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1970" h="3668261">
                <a:moveTo>
                  <a:pt x="213749" y="0"/>
                </a:moveTo>
                <a:lnTo>
                  <a:pt x="2438221" y="0"/>
                </a:lnTo>
                <a:cubicBezTo>
                  <a:pt x="2556271" y="0"/>
                  <a:pt x="2651970" y="95699"/>
                  <a:pt x="2651970" y="213749"/>
                </a:cubicBezTo>
                <a:lnTo>
                  <a:pt x="2651970" y="3454512"/>
                </a:lnTo>
                <a:cubicBezTo>
                  <a:pt x="2651970" y="3572562"/>
                  <a:pt x="2556271" y="3668261"/>
                  <a:pt x="2438221" y="3668261"/>
                </a:cubicBezTo>
                <a:lnTo>
                  <a:pt x="213749" y="3668261"/>
                </a:lnTo>
                <a:cubicBezTo>
                  <a:pt x="95699" y="3668261"/>
                  <a:pt x="0" y="3572562"/>
                  <a:pt x="0" y="3454512"/>
                </a:cubicBezTo>
                <a:lnTo>
                  <a:pt x="0" y="213749"/>
                </a:lnTo>
                <a:cubicBezTo>
                  <a:pt x="0" y="95699"/>
                  <a:pt x="95699" y="0"/>
                  <a:pt x="21374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97573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3576D7-8759-400D-85AB-052D8A76D6A5}"/>
              </a:ext>
            </a:extLst>
          </p:cNvPr>
          <p:cNvSpPr>
            <a:spLocks noGrp="1"/>
          </p:cNvSpPr>
          <p:nvPr>
            <p:ph type="pic" sz="quarter" idx="10"/>
          </p:nvPr>
        </p:nvSpPr>
        <p:spPr>
          <a:xfrm>
            <a:off x="864543"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3F655CE4-5D43-472D-9ED5-FB772868BE22}"/>
              </a:ext>
            </a:extLst>
          </p:cNvPr>
          <p:cNvSpPr>
            <a:spLocks noGrp="1"/>
          </p:cNvSpPr>
          <p:nvPr>
            <p:ph type="pic" sz="quarter" idx="11"/>
          </p:nvPr>
        </p:nvSpPr>
        <p:spPr>
          <a:xfrm>
            <a:off x="6578604" y="4991101"/>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21CDCB9A-F809-4A24-BEFB-DB340DBF62B4}"/>
              </a:ext>
            </a:extLst>
          </p:cNvPr>
          <p:cNvSpPr>
            <a:spLocks noGrp="1"/>
          </p:cNvSpPr>
          <p:nvPr>
            <p:ph type="pic" sz="quarter" idx="12"/>
          </p:nvPr>
        </p:nvSpPr>
        <p:spPr>
          <a:xfrm>
            <a:off x="864543"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72D3EA93-89C4-4C19-AC17-47828BD2ABDA}"/>
              </a:ext>
            </a:extLst>
          </p:cNvPr>
          <p:cNvSpPr>
            <a:spLocks noGrp="1"/>
          </p:cNvSpPr>
          <p:nvPr>
            <p:ph type="pic" sz="quarter" idx="13"/>
          </p:nvPr>
        </p:nvSpPr>
        <p:spPr>
          <a:xfrm>
            <a:off x="6578604" y="6265863"/>
            <a:ext cx="1747838" cy="936190"/>
          </a:xfrm>
          <a:custGeom>
            <a:avLst/>
            <a:gdLst>
              <a:gd name="connsiteX0" fmla="*/ 75457 w 1747838"/>
              <a:gd name="connsiteY0" fmla="*/ 0 h 936190"/>
              <a:gd name="connsiteX1" fmla="*/ 1672381 w 1747838"/>
              <a:gd name="connsiteY1" fmla="*/ 0 h 936190"/>
              <a:gd name="connsiteX2" fmla="*/ 1747838 w 1747838"/>
              <a:gd name="connsiteY2" fmla="*/ 75457 h 936190"/>
              <a:gd name="connsiteX3" fmla="*/ 1747838 w 1747838"/>
              <a:gd name="connsiteY3" fmla="*/ 860733 h 936190"/>
              <a:gd name="connsiteX4" fmla="*/ 1672381 w 1747838"/>
              <a:gd name="connsiteY4" fmla="*/ 936190 h 936190"/>
              <a:gd name="connsiteX5" fmla="*/ 75457 w 1747838"/>
              <a:gd name="connsiteY5" fmla="*/ 936190 h 936190"/>
              <a:gd name="connsiteX6" fmla="*/ 0 w 1747838"/>
              <a:gd name="connsiteY6" fmla="*/ 860733 h 936190"/>
              <a:gd name="connsiteX7" fmla="*/ 0 w 1747838"/>
              <a:gd name="connsiteY7" fmla="*/ 75457 h 936190"/>
              <a:gd name="connsiteX8" fmla="*/ 75457 w 1747838"/>
              <a:gd name="connsiteY8" fmla="*/ 0 h 93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7838" h="936190">
                <a:moveTo>
                  <a:pt x="75457" y="0"/>
                </a:moveTo>
                <a:lnTo>
                  <a:pt x="1672381" y="0"/>
                </a:lnTo>
                <a:cubicBezTo>
                  <a:pt x="1714055" y="0"/>
                  <a:pt x="1747838" y="33783"/>
                  <a:pt x="1747838" y="75457"/>
                </a:cubicBezTo>
                <a:lnTo>
                  <a:pt x="1747838" y="860733"/>
                </a:lnTo>
                <a:cubicBezTo>
                  <a:pt x="1747838" y="902407"/>
                  <a:pt x="1714055" y="936190"/>
                  <a:pt x="1672381" y="936190"/>
                </a:cubicBezTo>
                <a:lnTo>
                  <a:pt x="75457" y="936190"/>
                </a:lnTo>
                <a:cubicBezTo>
                  <a:pt x="33783" y="936190"/>
                  <a:pt x="0" y="902407"/>
                  <a:pt x="0" y="860733"/>
                </a:cubicBezTo>
                <a:lnTo>
                  <a:pt x="0" y="75457"/>
                </a:lnTo>
                <a:cubicBezTo>
                  <a:pt x="0" y="33783"/>
                  <a:pt x="33783" y="0"/>
                  <a:pt x="7545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6432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54F151E-D607-4E5C-999A-BC442D896065}"/>
              </a:ext>
            </a:extLst>
          </p:cNvPr>
          <p:cNvSpPr>
            <a:spLocks noGrp="1"/>
          </p:cNvSpPr>
          <p:nvPr>
            <p:ph type="pic" sz="quarter" idx="10"/>
          </p:nvPr>
        </p:nvSpPr>
        <p:spPr>
          <a:xfrm>
            <a:off x="2538925" y="1786830"/>
            <a:ext cx="2239030" cy="1389149"/>
          </a:xfrm>
          <a:custGeom>
            <a:avLst/>
            <a:gdLst>
              <a:gd name="connsiteX0" fmla="*/ 111965 w 2239030"/>
              <a:gd name="connsiteY0" fmla="*/ 0 h 1389149"/>
              <a:gd name="connsiteX1" fmla="*/ 2127065 w 2239030"/>
              <a:gd name="connsiteY1" fmla="*/ 0 h 1389149"/>
              <a:gd name="connsiteX2" fmla="*/ 2239030 w 2239030"/>
              <a:gd name="connsiteY2" fmla="*/ 111965 h 1389149"/>
              <a:gd name="connsiteX3" fmla="*/ 2239030 w 2239030"/>
              <a:gd name="connsiteY3" fmla="*/ 1277184 h 1389149"/>
              <a:gd name="connsiteX4" fmla="*/ 2127065 w 2239030"/>
              <a:gd name="connsiteY4" fmla="*/ 1389149 h 1389149"/>
              <a:gd name="connsiteX5" fmla="*/ 111965 w 2239030"/>
              <a:gd name="connsiteY5" fmla="*/ 1389149 h 1389149"/>
              <a:gd name="connsiteX6" fmla="*/ 0 w 2239030"/>
              <a:gd name="connsiteY6" fmla="*/ 1277184 h 1389149"/>
              <a:gd name="connsiteX7" fmla="*/ 0 w 2239030"/>
              <a:gd name="connsiteY7" fmla="*/ 111965 h 1389149"/>
              <a:gd name="connsiteX8" fmla="*/ 111965 w 2239030"/>
              <a:gd name="connsiteY8" fmla="*/ 0 h 138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9030" h="1389149">
                <a:moveTo>
                  <a:pt x="111965" y="0"/>
                </a:moveTo>
                <a:lnTo>
                  <a:pt x="2127065" y="0"/>
                </a:lnTo>
                <a:cubicBezTo>
                  <a:pt x="2188902" y="0"/>
                  <a:pt x="2239030" y="50128"/>
                  <a:pt x="2239030" y="111965"/>
                </a:cubicBezTo>
                <a:lnTo>
                  <a:pt x="2239030" y="1277184"/>
                </a:lnTo>
                <a:cubicBezTo>
                  <a:pt x="2239030" y="1339021"/>
                  <a:pt x="2188902" y="1389149"/>
                  <a:pt x="2127065" y="1389149"/>
                </a:cubicBezTo>
                <a:lnTo>
                  <a:pt x="111965" y="1389149"/>
                </a:lnTo>
                <a:cubicBezTo>
                  <a:pt x="50128" y="1389149"/>
                  <a:pt x="0" y="1339021"/>
                  <a:pt x="0" y="1277184"/>
                </a:cubicBezTo>
                <a:lnTo>
                  <a:pt x="0" y="111965"/>
                </a:lnTo>
                <a:cubicBezTo>
                  <a:pt x="0" y="50128"/>
                  <a:pt x="50128" y="0"/>
                  <a:pt x="111965"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5384ED4B-FB57-48F1-BA10-470DBC68CFE8}"/>
              </a:ext>
            </a:extLst>
          </p:cNvPr>
          <p:cNvSpPr>
            <a:spLocks noGrp="1"/>
          </p:cNvSpPr>
          <p:nvPr>
            <p:ph type="pic" sz="quarter" idx="11"/>
          </p:nvPr>
        </p:nvSpPr>
        <p:spPr>
          <a:xfrm>
            <a:off x="6605269" y="1786829"/>
            <a:ext cx="2234376" cy="1386224"/>
          </a:xfrm>
          <a:custGeom>
            <a:avLst/>
            <a:gdLst>
              <a:gd name="connsiteX0" fmla="*/ 111730 w 2234376"/>
              <a:gd name="connsiteY0" fmla="*/ 0 h 1386224"/>
              <a:gd name="connsiteX1" fmla="*/ 2122646 w 2234376"/>
              <a:gd name="connsiteY1" fmla="*/ 0 h 1386224"/>
              <a:gd name="connsiteX2" fmla="*/ 2234376 w 2234376"/>
              <a:gd name="connsiteY2" fmla="*/ 111730 h 1386224"/>
              <a:gd name="connsiteX3" fmla="*/ 2234376 w 2234376"/>
              <a:gd name="connsiteY3" fmla="*/ 1274494 h 1386224"/>
              <a:gd name="connsiteX4" fmla="*/ 2122646 w 2234376"/>
              <a:gd name="connsiteY4" fmla="*/ 1386224 h 1386224"/>
              <a:gd name="connsiteX5" fmla="*/ 111730 w 2234376"/>
              <a:gd name="connsiteY5" fmla="*/ 1386224 h 1386224"/>
              <a:gd name="connsiteX6" fmla="*/ 0 w 2234376"/>
              <a:gd name="connsiteY6" fmla="*/ 1274494 h 1386224"/>
              <a:gd name="connsiteX7" fmla="*/ 0 w 2234376"/>
              <a:gd name="connsiteY7" fmla="*/ 111730 h 1386224"/>
              <a:gd name="connsiteX8" fmla="*/ 111730 w 2234376"/>
              <a:gd name="connsiteY8" fmla="*/ 0 h 138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376" h="1386224">
                <a:moveTo>
                  <a:pt x="111730" y="0"/>
                </a:moveTo>
                <a:lnTo>
                  <a:pt x="2122646" y="0"/>
                </a:lnTo>
                <a:cubicBezTo>
                  <a:pt x="2184353" y="0"/>
                  <a:pt x="2234376" y="50023"/>
                  <a:pt x="2234376" y="111730"/>
                </a:cubicBezTo>
                <a:lnTo>
                  <a:pt x="2234376" y="1274494"/>
                </a:lnTo>
                <a:cubicBezTo>
                  <a:pt x="2234376" y="1336201"/>
                  <a:pt x="2184353" y="1386224"/>
                  <a:pt x="2122646" y="1386224"/>
                </a:cubicBezTo>
                <a:lnTo>
                  <a:pt x="111730" y="1386224"/>
                </a:lnTo>
                <a:cubicBezTo>
                  <a:pt x="50023" y="1386224"/>
                  <a:pt x="0" y="1336201"/>
                  <a:pt x="0" y="1274494"/>
                </a:cubicBezTo>
                <a:lnTo>
                  <a:pt x="0" y="111730"/>
                </a:lnTo>
                <a:cubicBezTo>
                  <a:pt x="0" y="50023"/>
                  <a:pt x="50023" y="0"/>
                  <a:pt x="111730" y="0"/>
                </a:cubicBezTo>
                <a:close/>
              </a:path>
            </a:pathLst>
          </a:custGeom>
        </p:spPr>
        <p:txBody>
          <a:bodyPr wrap="square">
            <a:noAutofit/>
          </a:bodyPr>
          <a:lstStyle/>
          <a:p>
            <a:endParaRPr lang="en-IN"/>
          </a:p>
        </p:txBody>
      </p:sp>
      <p:sp>
        <p:nvSpPr>
          <p:cNvPr id="23" name="Picture Placeholder 22">
            <a:extLst>
              <a:ext uri="{FF2B5EF4-FFF2-40B4-BE49-F238E27FC236}">
                <a16:creationId xmlns:a16="http://schemas.microsoft.com/office/drawing/2014/main" id="{9E98B29D-050C-428E-A353-82111D8BF27C}"/>
              </a:ext>
            </a:extLst>
          </p:cNvPr>
          <p:cNvSpPr>
            <a:spLocks noGrp="1"/>
          </p:cNvSpPr>
          <p:nvPr>
            <p:ph type="pic" sz="quarter" idx="12"/>
          </p:nvPr>
        </p:nvSpPr>
        <p:spPr>
          <a:xfrm>
            <a:off x="915964" y="3354893"/>
            <a:ext cx="2250564" cy="1381525"/>
          </a:xfrm>
          <a:custGeom>
            <a:avLst/>
            <a:gdLst>
              <a:gd name="connsiteX0" fmla="*/ 111351 w 2250564"/>
              <a:gd name="connsiteY0" fmla="*/ 0 h 1381525"/>
              <a:gd name="connsiteX1" fmla="*/ 2139213 w 2250564"/>
              <a:gd name="connsiteY1" fmla="*/ 0 h 1381525"/>
              <a:gd name="connsiteX2" fmla="*/ 2250564 w 2250564"/>
              <a:gd name="connsiteY2" fmla="*/ 111351 h 1381525"/>
              <a:gd name="connsiteX3" fmla="*/ 2250564 w 2250564"/>
              <a:gd name="connsiteY3" fmla="*/ 1270174 h 1381525"/>
              <a:gd name="connsiteX4" fmla="*/ 2139213 w 2250564"/>
              <a:gd name="connsiteY4" fmla="*/ 1381525 h 1381525"/>
              <a:gd name="connsiteX5" fmla="*/ 111351 w 2250564"/>
              <a:gd name="connsiteY5" fmla="*/ 1381525 h 1381525"/>
              <a:gd name="connsiteX6" fmla="*/ 0 w 2250564"/>
              <a:gd name="connsiteY6" fmla="*/ 1270174 h 1381525"/>
              <a:gd name="connsiteX7" fmla="*/ 0 w 2250564"/>
              <a:gd name="connsiteY7" fmla="*/ 111351 h 1381525"/>
              <a:gd name="connsiteX8" fmla="*/ 111351 w 2250564"/>
              <a:gd name="connsiteY8" fmla="*/ 0 h 138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0564" h="1381525">
                <a:moveTo>
                  <a:pt x="111351" y="0"/>
                </a:moveTo>
                <a:lnTo>
                  <a:pt x="2139213" y="0"/>
                </a:lnTo>
                <a:cubicBezTo>
                  <a:pt x="2200710" y="0"/>
                  <a:pt x="2250564" y="49854"/>
                  <a:pt x="2250564" y="111351"/>
                </a:cubicBezTo>
                <a:lnTo>
                  <a:pt x="2250564" y="1270174"/>
                </a:lnTo>
                <a:cubicBezTo>
                  <a:pt x="2250564" y="1331671"/>
                  <a:pt x="2200710" y="1381525"/>
                  <a:pt x="2139213" y="1381525"/>
                </a:cubicBezTo>
                <a:lnTo>
                  <a:pt x="111351" y="1381525"/>
                </a:lnTo>
                <a:cubicBezTo>
                  <a:pt x="49854" y="1381525"/>
                  <a:pt x="0" y="1331671"/>
                  <a:pt x="0" y="1270174"/>
                </a:cubicBezTo>
                <a:lnTo>
                  <a:pt x="0" y="111351"/>
                </a:lnTo>
                <a:cubicBezTo>
                  <a:pt x="0" y="49854"/>
                  <a:pt x="49854" y="0"/>
                  <a:pt x="111351"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E4C95FE5-4B5C-4920-A0C8-CAAECBD906B7}"/>
              </a:ext>
            </a:extLst>
          </p:cNvPr>
          <p:cNvSpPr>
            <a:spLocks noGrp="1"/>
          </p:cNvSpPr>
          <p:nvPr>
            <p:ph type="pic" sz="quarter" idx="13"/>
          </p:nvPr>
        </p:nvSpPr>
        <p:spPr>
          <a:xfrm>
            <a:off x="8222808" y="3350169"/>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9D0652D1-3591-4FDA-A50A-C46D6528D8F3}"/>
              </a:ext>
            </a:extLst>
          </p:cNvPr>
          <p:cNvSpPr>
            <a:spLocks noGrp="1"/>
          </p:cNvSpPr>
          <p:nvPr>
            <p:ph type="pic" sz="quarter" idx="14"/>
          </p:nvPr>
        </p:nvSpPr>
        <p:spPr>
          <a:xfrm>
            <a:off x="9044809" y="4919777"/>
            <a:ext cx="2232758" cy="1386248"/>
          </a:xfrm>
          <a:custGeom>
            <a:avLst/>
            <a:gdLst>
              <a:gd name="connsiteX0" fmla="*/ 111732 w 2232758"/>
              <a:gd name="connsiteY0" fmla="*/ 0 h 1386248"/>
              <a:gd name="connsiteX1" fmla="*/ 2121026 w 2232758"/>
              <a:gd name="connsiteY1" fmla="*/ 0 h 1386248"/>
              <a:gd name="connsiteX2" fmla="*/ 2232758 w 2232758"/>
              <a:gd name="connsiteY2" fmla="*/ 111732 h 1386248"/>
              <a:gd name="connsiteX3" fmla="*/ 2232758 w 2232758"/>
              <a:gd name="connsiteY3" fmla="*/ 1274516 h 1386248"/>
              <a:gd name="connsiteX4" fmla="*/ 2121026 w 2232758"/>
              <a:gd name="connsiteY4" fmla="*/ 1386248 h 1386248"/>
              <a:gd name="connsiteX5" fmla="*/ 111732 w 2232758"/>
              <a:gd name="connsiteY5" fmla="*/ 1386248 h 1386248"/>
              <a:gd name="connsiteX6" fmla="*/ 0 w 2232758"/>
              <a:gd name="connsiteY6" fmla="*/ 1274516 h 1386248"/>
              <a:gd name="connsiteX7" fmla="*/ 0 w 2232758"/>
              <a:gd name="connsiteY7" fmla="*/ 111732 h 1386248"/>
              <a:gd name="connsiteX8" fmla="*/ 111732 w 2232758"/>
              <a:gd name="connsiteY8" fmla="*/ 0 h 138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758" h="1386248">
                <a:moveTo>
                  <a:pt x="111732" y="0"/>
                </a:moveTo>
                <a:lnTo>
                  <a:pt x="2121026" y="0"/>
                </a:lnTo>
                <a:cubicBezTo>
                  <a:pt x="2182734" y="0"/>
                  <a:pt x="2232758" y="50024"/>
                  <a:pt x="2232758" y="111732"/>
                </a:cubicBezTo>
                <a:lnTo>
                  <a:pt x="2232758" y="1274516"/>
                </a:lnTo>
                <a:cubicBezTo>
                  <a:pt x="2232758" y="1336224"/>
                  <a:pt x="2182734" y="1386248"/>
                  <a:pt x="2121026" y="1386248"/>
                </a:cubicBezTo>
                <a:lnTo>
                  <a:pt x="111732" y="1386248"/>
                </a:lnTo>
                <a:cubicBezTo>
                  <a:pt x="50024" y="1386248"/>
                  <a:pt x="0" y="1336224"/>
                  <a:pt x="0" y="1274516"/>
                </a:cubicBezTo>
                <a:lnTo>
                  <a:pt x="0" y="111732"/>
                </a:lnTo>
                <a:cubicBezTo>
                  <a:pt x="0" y="50024"/>
                  <a:pt x="50024" y="0"/>
                  <a:pt x="111732"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844E7CF2-17A4-455E-B61D-90553135F29F}"/>
              </a:ext>
            </a:extLst>
          </p:cNvPr>
          <p:cNvSpPr>
            <a:spLocks noGrp="1"/>
          </p:cNvSpPr>
          <p:nvPr>
            <p:ph type="pic" sz="quarter" idx="15"/>
          </p:nvPr>
        </p:nvSpPr>
        <p:spPr>
          <a:xfrm>
            <a:off x="4166471" y="4922225"/>
            <a:ext cx="2255084" cy="1386500"/>
          </a:xfrm>
          <a:custGeom>
            <a:avLst/>
            <a:gdLst>
              <a:gd name="connsiteX0" fmla="*/ 111752 w 2255084"/>
              <a:gd name="connsiteY0" fmla="*/ 0 h 1386500"/>
              <a:gd name="connsiteX1" fmla="*/ 2143332 w 2255084"/>
              <a:gd name="connsiteY1" fmla="*/ 0 h 1386500"/>
              <a:gd name="connsiteX2" fmla="*/ 2255084 w 2255084"/>
              <a:gd name="connsiteY2" fmla="*/ 111752 h 1386500"/>
              <a:gd name="connsiteX3" fmla="*/ 2255084 w 2255084"/>
              <a:gd name="connsiteY3" fmla="*/ 1274748 h 1386500"/>
              <a:gd name="connsiteX4" fmla="*/ 2143332 w 2255084"/>
              <a:gd name="connsiteY4" fmla="*/ 1386500 h 1386500"/>
              <a:gd name="connsiteX5" fmla="*/ 111752 w 2255084"/>
              <a:gd name="connsiteY5" fmla="*/ 1386500 h 1386500"/>
              <a:gd name="connsiteX6" fmla="*/ 0 w 2255084"/>
              <a:gd name="connsiteY6" fmla="*/ 1274748 h 1386500"/>
              <a:gd name="connsiteX7" fmla="*/ 0 w 2255084"/>
              <a:gd name="connsiteY7" fmla="*/ 111752 h 1386500"/>
              <a:gd name="connsiteX8" fmla="*/ 111752 w 2255084"/>
              <a:gd name="connsiteY8" fmla="*/ 0 h 138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5084" h="1386500">
                <a:moveTo>
                  <a:pt x="111752" y="0"/>
                </a:moveTo>
                <a:lnTo>
                  <a:pt x="2143332" y="0"/>
                </a:lnTo>
                <a:cubicBezTo>
                  <a:pt x="2205051" y="0"/>
                  <a:pt x="2255084" y="50033"/>
                  <a:pt x="2255084" y="111752"/>
                </a:cubicBezTo>
                <a:lnTo>
                  <a:pt x="2255084" y="1274748"/>
                </a:lnTo>
                <a:cubicBezTo>
                  <a:pt x="2255084" y="1336467"/>
                  <a:pt x="2205051" y="1386500"/>
                  <a:pt x="2143332" y="1386500"/>
                </a:cubicBezTo>
                <a:lnTo>
                  <a:pt x="111752" y="1386500"/>
                </a:lnTo>
                <a:cubicBezTo>
                  <a:pt x="50033" y="1386500"/>
                  <a:pt x="0" y="1336467"/>
                  <a:pt x="0" y="1274748"/>
                </a:cubicBezTo>
                <a:lnTo>
                  <a:pt x="0" y="111752"/>
                </a:lnTo>
                <a:cubicBezTo>
                  <a:pt x="0" y="50033"/>
                  <a:pt x="50033" y="0"/>
                  <a:pt x="1117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9278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E47D43A-EF7A-4CA6-973A-67EAD410627D}"/>
              </a:ext>
            </a:extLst>
          </p:cNvPr>
          <p:cNvSpPr>
            <a:spLocks noGrp="1"/>
          </p:cNvSpPr>
          <p:nvPr>
            <p:ph type="pic" sz="quarter" idx="10"/>
          </p:nvPr>
        </p:nvSpPr>
        <p:spPr>
          <a:xfrm>
            <a:off x="3746497" y="-288470"/>
            <a:ext cx="8724904" cy="7445376"/>
          </a:xfrm>
        </p:spPr>
        <p:txBody>
          <a:bodyPr/>
          <a:lstStyle/>
          <a:p>
            <a:endParaRPr lang="en-IN"/>
          </a:p>
        </p:txBody>
      </p:sp>
      <p:sp>
        <p:nvSpPr>
          <p:cNvPr id="24" name="Picture Placeholder 23">
            <a:extLst>
              <a:ext uri="{FF2B5EF4-FFF2-40B4-BE49-F238E27FC236}">
                <a16:creationId xmlns:a16="http://schemas.microsoft.com/office/drawing/2014/main" id="{C7340DA1-2504-41A7-8D05-B9A8C47FEE5B}"/>
              </a:ext>
            </a:extLst>
          </p:cNvPr>
          <p:cNvSpPr>
            <a:spLocks noGrp="1"/>
          </p:cNvSpPr>
          <p:nvPr>
            <p:ph type="pic" sz="quarter" idx="11"/>
          </p:nvPr>
        </p:nvSpPr>
        <p:spPr>
          <a:xfrm>
            <a:off x="882574"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0CECA978-2DEA-440A-A1D9-542884AACF1F}"/>
              </a:ext>
            </a:extLst>
          </p:cNvPr>
          <p:cNvSpPr>
            <a:spLocks noGrp="1"/>
          </p:cNvSpPr>
          <p:nvPr>
            <p:ph type="pic" sz="quarter" idx="12"/>
          </p:nvPr>
        </p:nvSpPr>
        <p:spPr>
          <a:xfrm>
            <a:off x="3514918"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60F023FA-0D68-49F9-91EA-77E337C67C88}"/>
              </a:ext>
            </a:extLst>
          </p:cNvPr>
          <p:cNvSpPr>
            <a:spLocks noGrp="1"/>
          </p:cNvSpPr>
          <p:nvPr>
            <p:ph type="pic" sz="quarter" idx="13"/>
          </p:nvPr>
        </p:nvSpPr>
        <p:spPr>
          <a:xfrm>
            <a:off x="6147262"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3E2491BE-3305-43D0-A97D-7CD6CD3AE9DD}"/>
              </a:ext>
            </a:extLst>
          </p:cNvPr>
          <p:cNvSpPr>
            <a:spLocks noGrp="1"/>
          </p:cNvSpPr>
          <p:nvPr>
            <p:ph type="pic" sz="quarter" idx="14"/>
          </p:nvPr>
        </p:nvSpPr>
        <p:spPr>
          <a:xfrm>
            <a:off x="8779606"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8C2B8E28-6A4D-4FBE-807A-76D4AA7AC136}"/>
              </a:ext>
            </a:extLst>
          </p:cNvPr>
          <p:cNvSpPr>
            <a:spLocks noGrp="1"/>
          </p:cNvSpPr>
          <p:nvPr>
            <p:ph type="pic" sz="quarter" idx="15"/>
          </p:nvPr>
        </p:nvSpPr>
        <p:spPr>
          <a:xfrm>
            <a:off x="11411949" y="500720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68415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E73A-0934-43E0-A0FF-8A98169C1D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8C510-B3B5-4ABF-B7E2-0D26619E05BE}"/>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4" name="Footer Placeholder 3">
            <a:extLst>
              <a:ext uri="{FF2B5EF4-FFF2-40B4-BE49-F238E27FC236}">
                <a16:creationId xmlns:a16="http://schemas.microsoft.com/office/drawing/2014/main" id="{5C93B928-4543-42ED-BAD4-2B9813E8650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4BBD95D4-5019-4AA1-93F0-72B4598D39FE}"/>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418525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B272B2-2951-4C52-90F5-56157438A320}"/>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3" name="Footer Placeholder 2">
            <a:extLst>
              <a:ext uri="{FF2B5EF4-FFF2-40B4-BE49-F238E27FC236}">
                <a16:creationId xmlns:a16="http://schemas.microsoft.com/office/drawing/2014/main" id="{A71CB8AC-AEB3-4742-B01F-9B9690A68D7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EAC7BE3A-2D73-4A3B-B9E1-149F92DE49B0}"/>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629061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F771-C6B6-45A8-9C03-BA22293B2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6202-EBAF-419C-9BB0-5A5609B793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7790D9-FBF8-48EB-90EE-B87DDD62F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F8677-A77F-44F2-8992-F3859F509991}"/>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6" name="Footer Placeholder 5">
            <a:extLst>
              <a:ext uri="{FF2B5EF4-FFF2-40B4-BE49-F238E27FC236}">
                <a16:creationId xmlns:a16="http://schemas.microsoft.com/office/drawing/2014/main" id="{A4E49145-19AC-4B88-A55A-95E3FE445B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2D3305F-44A9-4F0C-BA5E-AB47EB890F43}"/>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300848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0D008-24A3-421E-9D60-810A67F9EA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EB311C-1CF5-40B5-824F-A4235C048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0F4A0DA-8EA9-45FE-8179-29B8331AE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FE89-F6A7-4446-98AF-09C6C5C8234F}"/>
              </a:ext>
            </a:extLst>
          </p:cNvPr>
          <p:cNvSpPr>
            <a:spLocks noGrp="1"/>
          </p:cNvSpPr>
          <p:nvPr>
            <p:ph type="dt" sz="half" idx="10"/>
          </p:nvPr>
        </p:nvSpPr>
        <p:spPr/>
        <p:txBody>
          <a:bodyPr/>
          <a:lstStyle/>
          <a:p>
            <a:fld id="{6BBED2BF-2E95-4229-BAF9-9E6D0612C733}" type="datetimeFigureOut">
              <a:rPr lang="en-IN" smtClean="0"/>
              <a:t>15-12-2023</a:t>
            </a:fld>
            <a:endParaRPr lang="en-IN" dirty="0"/>
          </a:p>
        </p:txBody>
      </p:sp>
      <p:sp>
        <p:nvSpPr>
          <p:cNvPr id="6" name="Footer Placeholder 5">
            <a:extLst>
              <a:ext uri="{FF2B5EF4-FFF2-40B4-BE49-F238E27FC236}">
                <a16:creationId xmlns:a16="http://schemas.microsoft.com/office/drawing/2014/main" id="{56964511-0FE8-44AB-A89D-1B14D9E2A2E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6FD5976-38E8-44EB-93EA-0F958CEDC57A}"/>
              </a:ext>
            </a:extLst>
          </p:cNvPr>
          <p:cNvSpPr>
            <a:spLocks noGrp="1"/>
          </p:cNvSpPr>
          <p:nvPr>
            <p:ph type="sldNum" sz="quarter" idx="12"/>
          </p:nvPr>
        </p:nvSpPr>
        <p:spPr/>
        <p:txBody>
          <a:bodyPr/>
          <a:lstStyle/>
          <a:p>
            <a:fld id="{BB4A53BF-F3BD-4FF5-A6FD-C1A30205A690}" type="slidenum">
              <a:rPr lang="en-IN" smtClean="0"/>
              <a:t>‹#›</a:t>
            </a:fld>
            <a:endParaRPr lang="en-IN" dirty="0"/>
          </a:p>
        </p:txBody>
      </p:sp>
    </p:spTree>
    <p:extLst>
      <p:ext uri="{BB962C8B-B14F-4D97-AF65-F5344CB8AC3E}">
        <p14:creationId xmlns:p14="http://schemas.microsoft.com/office/powerpoint/2010/main" val="229335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F2A214-0D40-434A-BE84-57E89C033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BA4FD-8C68-411A-B5E4-8CA23808E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B2CE0-0E15-42E5-89FE-382DA0587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ED2BF-2E95-4229-BAF9-9E6D0612C733}" type="datetimeFigureOut">
              <a:rPr lang="en-IN" smtClean="0"/>
              <a:t>15-12-2023</a:t>
            </a:fld>
            <a:endParaRPr lang="en-IN" dirty="0"/>
          </a:p>
        </p:txBody>
      </p:sp>
      <p:sp>
        <p:nvSpPr>
          <p:cNvPr id="5" name="Footer Placeholder 4">
            <a:extLst>
              <a:ext uri="{FF2B5EF4-FFF2-40B4-BE49-F238E27FC236}">
                <a16:creationId xmlns:a16="http://schemas.microsoft.com/office/drawing/2014/main" id="{447D16C6-E607-4F9C-8264-E8F187687D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5D84C90-2BBB-435E-9999-B97CE0E8DE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A53BF-F3BD-4FF5-A6FD-C1A30205A690}" type="slidenum">
              <a:rPr lang="en-IN" smtClean="0"/>
              <a:t>‹#›</a:t>
            </a:fld>
            <a:endParaRPr lang="en-IN" dirty="0"/>
          </a:p>
        </p:txBody>
      </p:sp>
    </p:spTree>
    <p:extLst>
      <p:ext uri="{BB962C8B-B14F-4D97-AF65-F5344CB8AC3E}">
        <p14:creationId xmlns:p14="http://schemas.microsoft.com/office/powerpoint/2010/main" val="751622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fif"/></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nytimes.com/2019/07/25/upshot/social-effects-television.html"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E1E0E6B-ED4D-49C9-AB7D-EE7944623539}"/>
              </a:ext>
            </a:extLst>
          </p:cNvPr>
          <p:cNvGrpSpPr/>
          <p:nvPr/>
        </p:nvGrpSpPr>
        <p:grpSpPr>
          <a:xfrm>
            <a:off x="3530859" y="2735724"/>
            <a:ext cx="5146416" cy="1384838"/>
            <a:chOff x="3283107" y="2671620"/>
            <a:chExt cx="5622870" cy="1513045"/>
          </a:xfrm>
        </p:grpSpPr>
        <p:sp>
          <p:nvSpPr>
            <p:cNvPr id="16" name="Freeform: Shape 15">
              <a:extLst>
                <a:ext uri="{FF2B5EF4-FFF2-40B4-BE49-F238E27FC236}">
                  <a16:creationId xmlns:a16="http://schemas.microsoft.com/office/drawing/2014/main" id="{F297FD19-8E71-4DF0-9E20-6C765FF65978}"/>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solidFill>
              <a:srgbClr val="E50914"/>
            </a:solidFill>
            <a:ln w="7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F0866003-8ACD-4347-91D9-D7AFAE2F22CA}"/>
                </a:ext>
              </a:extLst>
            </p:cNvPr>
            <p:cNvSpPr/>
            <p:nvPr/>
          </p:nvSpPr>
          <p:spPr>
            <a:xfrm>
              <a:off x="8047056" y="2671971"/>
              <a:ext cx="858921" cy="1512048"/>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solidFill>
              <a:srgbClr val="E50914"/>
            </a:solidFill>
            <a:ln w="7205" cap="flat">
              <a:noFill/>
              <a:prstDash val="solid"/>
              <a:miter/>
            </a:ln>
          </p:spPr>
          <p:txBody>
            <a:bodyPr rtlCol="0" anchor="ctr"/>
            <a:lstStyle/>
            <a:p>
              <a:endParaRPr lang="en-IN" dirty="0"/>
            </a:p>
          </p:txBody>
        </p:sp>
        <p:sp>
          <p:nvSpPr>
            <p:cNvPr id="18" name="Freeform: Shape 17">
              <a:extLst>
                <a:ext uri="{FF2B5EF4-FFF2-40B4-BE49-F238E27FC236}">
                  <a16:creationId xmlns:a16="http://schemas.microsoft.com/office/drawing/2014/main" id="{5F05DBB9-573B-4B06-8461-F1F7C5A18E53}"/>
                </a:ext>
              </a:extLst>
            </p:cNvPr>
            <p:cNvSpPr/>
            <p:nvPr/>
          </p:nvSpPr>
          <p:spPr>
            <a:xfrm>
              <a:off x="4281328" y="2671767"/>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solidFill>
              <a:srgbClr val="E50914"/>
            </a:solidFill>
            <a:ln w="7205" cap="flat">
              <a:noFill/>
              <a:prstDash val="solid"/>
              <a:miter/>
            </a:ln>
          </p:spPr>
          <p:txBody>
            <a:bodyPr rtlCol="0" anchor="ctr"/>
            <a:lstStyle/>
            <a:p>
              <a:endParaRPr lang="en-IN" dirty="0"/>
            </a:p>
          </p:txBody>
        </p:sp>
        <p:sp>
          <p:nvSpPr>
            <p:cNvPr id="20" name="Freeform: Shape 19">
              <a:extLst>
                <a:ext uri="{FF2B5EF4-FFF2-40B4-BE49-F238E27FC236}">
                  <a16:creationId xmlns:a16="http://schemas.microsoft.com/office/drawing/2014/main" id="{D3564613-2945-47F7-A860-9CF0BCC4BABD}"/>
                </a:ext>
              </a:extLst>
            </p:cNvPr>
            <p:cNvSpPr/>
            <p:nvPr/>
          </p:nvSpPr>
          <p:spPr>
            <a:xfrm>
              <a:off x="5089958"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solidFill>
              <a:srgbClr val="E50914"/>
            </a:solidFill>
            <a:ln w="7205" cap="flat">
              <a:noFill/>
              <a:prstDash val="solid"/>
              <a:miter/>
            </a:ln>
          </p:spPr>
          <p:txBody>
            <a:bodyPr rtlCol="0" anchor="ctr"/>
            <a:lstStyle/>
            <a:p>
              <a:endParaRPr lang="en-IN" dirty="0"/>
            </a:p>
          </p:txBody>
        </p:sp>
        <p:sp>
          <p:nvSpPr>
            <p:cNvPr id="21" name="Freeform: Shape 20">
              <a:extLst>
                <a:ext uri="{FF2B5EF4-FFF2-40B4-BE49-F238E27FC236}">
                  <a16:creationId xmlns:a16="http://schemas.microsoft.com/office/drawing/2014/main" id="{87233B5D-2E07-4DE3-B402-4AAEE249CD72}"/>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solidFill>
              <a:srgbClr val="E50914"/>
            </a:solidFill>
            <a:ln w="7205" cap="flat">
              <a:noFill/>
              <a:prstDash val="solid"/>
              <a:miter/>
            </a:ln>
          </p:spPr>
          <p:txBody>
            <a:bodyPr rtlCol="0" anchor="ctr"/>
            <a:lstStyle/>
            <a:p>
              <a:endParaRPr lang="en-IN" dirty="0"/>
            </a:p>
          </p:txBody>
        </p:sp>
        <p:sp>
          <p:nvSpPr>
            <p:cNvPr id="22" name="Freeform: Shape 21">
              <a:extLst>
                <a:ext uri="{FF2B5EF4-FFF2-40B4-BE49-F238E27FC236}">
                  <a16:creationId xmlns:a16="http://schemas.microsoft.com/office/drawing/2014/main" id="{177043D5-DDC2-43C5-8DC8-4A76EB0AFEAC}"/>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solidFill>
              <a:srgbClr val="E50914"/>
            </a:solidFill>
            <a:ln w="7205" cap="flat">
              <a:noFill/>
              <a:prstDash val="solid"/>
              <a:miter/>
            </a:ln>
          </p:spPr>
          <p:txBody>
            <a:bodyPr rtlCol="0" anchor="ctr"/>
            <a:lstStyle/>
            <a:p>
              <a:endParaRPr lang="en-IN"/>
            </a:p>
          </p:txBody>
        </p:sp>
      </p:grpSp>
      <p:sp>
        <p:nvSpPr>
          <p:cNvPr id="4" name="TextBox 3">
            <a:extLst>
              <a:ext uri="{FF2B5EF4-FFF2-40B4-BE49-F238E27FC236}">
                <a16:creationId xmlns:a16="http://schemas.microsoft.com/office/drawing/2014/main" id="{EBF3F1FC-FAEA-508F-EE1A-5CF50AD2F10F}"/>
              </a:ext>
            </a:extLst>
          </p:cNvPr>
          <p:cNvSpPr txBox="1"/>
          <p:nvPr/>
        </p:nvSpPr>
        <p:spPr>
          <a:xfrm>
            <a:off x="5857190" y="2382846"/>
            <a:ext cx="780379" cy="2246769"/>
          </a:xfrm>
          <a:prstGeom prst="rect">
            <a:avLst/>
          </a:prstGeom>
          <a:noFill/>
        </p:spPr>
        <p:txBody>
          <a:bodyPr wrap="square" rtlCol="0">
            <a:spAutoFit/>
          </a:bodyPr>
          <a:lstStyle/>
          <a:p>
            <a:r>
              <a:rPr lang="en-US" sz="13700" dirty="0">
                <a:solidFill>
                  <a:srgbClr val="E50914"/>
                </a:solidFill>
                <a:latin typeface="Bebas Neue" panose="020B0606020202050201" pitchFamily="34" charset="0"/>
                <a:ea typeface="Inter" panose="020B0604020202020204" charset="0"/>
                <a:cs typeface="Inter" panose="020B0604020202020204" charset="0"/>
              </a:rPr>
              <a:t>F</a:t>
            </a:r>
            <a:endParaRPr lang="en-GB" sz="13700" dirty="0">
              <a:solidFill>
                <a:srgbClr val="E50914"/>
              </a:solidFill>
              <a:latin typeface="Bebas Neue" panose="020B0606020202050201" pitchFamily="34" charset="0"/>
              <a:ea typeface="Inter" panose="020B0604020202020204" charset="0"/>
              <a:cs typeface="Inter" panose="020B0604020202020204" charset="0"/>
            </a:endParaRPr>
          </a:p>
        </p:txBody>
      </p:sp>
      <p:sp>
        <p:nvSpPr>
          <p:cNvPr id="13" name="TextBox 12">
            <a:extLst>
              <a:ext uri="{FF2B5EF4-FFF2-40B4-BE49-F238E27FC236}">
                <a16:creationId xmlns:a16="http://schemas.microsoft.com/office/drawing/2014/main" id="{00C2E800-B02A-88FA-C8A0-729372890BB1}"/>
              </a:ext>
            </a:extLst>
          </p:cNvPr>
          <p:cNvSpPr txBox="1"/>
          <p:nvPr/>
        </p:nvSpPr>
        <p:spPr>
          <a:xfrm>
            <a:off x="270545" y="251562"/>
            <a:ext cx="1986094" cy="369332"/>
          </a:xfrm>
          <a:prstGeom prst="rect">
            <a:avLst/>
          </a:prstGeom>
          <a:noFill/>
        </p:spPr>
        <p:txBody>
          <a:bodyPr wrap="square">
            <a:spAutoFit/>
          </a:bodyPr>
          <a:lstStyle/>
          <a:p>
            <a:r>
              <a:rPr lang="en-US" sz="18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8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8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149603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037FD2-40CE-4273-9573-2568F2B6330F}"/>
              </a:ext>
            </a:extLst>
          </p:cNvPr>
          <p:cNvSpPr txBox="1"/>
          <p:nvPr/>
        </p:nvSpPr>
        <p:spPr>
          <a:xfrm>
            <a:off x="2375825" y="438510"/>
            <a:ext cx="7444450" cy="707886"/>
          </a:xfrm>
          <a:prstGeom prst="rect">
            <a:avLst/>
          </a:prstGeom>
          <a:noFill/>
        </p:spPr>
        <p:txBody>
          <a:bodyPr wrap="square" rtlCol="0">
            <a:spAutoFit/>
          </a:bodyPr>
          <a:lstStyle/>
          <a:p>
            <a:pPr algn="ctr"/>
            <a:r>
              <a:rPr lang="en-US"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rPr>
              <a:t>Conclusion/Summary</a:t>
            </a:r>
            <a:endParaRPr lang="en-GB" sz="4000" dirty="0">
              <a:solidFill>
                <a:schemeClr val="bg1"/>
              </a:solidFill>
              <a:latin typeface="Inter Medium" panose="02000603000000020004" pitchFamily="50" charset="0"/>
              <a:ea typeface="Inter Medium" panose="02000603000000020004" pitchFamily="50" charset="0"/>
              <a:cs typeface="Inter Medium" panose="02000603000000020004" pitchFamily="50" charset="0"/>
            </a:endParaRPr>
          </a:p>
        </p:txBody>
      </p:sp>
      <p:sp>
        <p:nvSpPr>
          <p:cNvPr id="3" name="TextBox 2">
            <a:extLst>
              <a:ext uri="{FF2B5EF4-FFF2-40B4-BE49-F238E27FC236}">
                <a16:creationId xmlns:a16="http://schemas.microsoft.com/office/drawing/2014/main" id="{B1161EFB-D397-E3A2-D07E-6D3F4C06571E}"/>
              </a:ext>
            </a:extLst>
          </p:cNvPr>
          <p:cNvSpPr txBox="1"/>
          <p:nvPr/>
        </p:nvSpPr>
        <p:spPr>
          <a:xfrm>
            <a:off x="228600" y="150894"/>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123808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E8B314-AAB6-40F9-87CE-726D387FA0BB}"/>
              </a:ext>
            </a:extLst>
          </p:cNvPr>
          <p:cNvGrpSpPr/>
          <p:nvPr/>
        </p:nvGrpSpPr>
        <p:grpSpPr>
          <a:xfrm>
            <a:off x="3962399" y="2735391"/>
            <a:ext cx="4267202" cy="1288890"/>
            <a:chOff x="3262471" y="3795965"/>
            <a:chExt cx="5672750" cy="1713430"/>
          </a:xfrm>
        </p:grpSpPr>
        <p:sp>
          <p:nvSpPr>
            <p:cNvPr id="5" name="Freeform: Shape 4">
              <a:extLst>
                <a:ext uri="{FF2B5EF4-FFF2-40B4-BE49-F238E27FC236}">
                  <a16:creationId xmlns:a16="http://schemas.microsoft.com/office/drawing/2014/main" id="{73411473-89AF-4FBD-A8EA-64C3F1E3A88A}"/>
                </a:ext>
              </a:extLst>
            </p:cNvPr>
            <p:cNvSpPr/>
            <p:nvPr/>
          </p:nvSpPr>
          <p:spPr>
            <a:xfrm>
              <a:off x="6182817" y="3811149"/>
              <a:ext cx="842201" cy="1513444"/>
            </a:xfrm>
            <a:custGeom>
              <a:avLst/>
              <a:gdLst>
                <a:gd name="connsiteX0" fmla="*/ 603913 w 842201"/>
                <a:gd name="connsiteY0" fmla="*/ 864791 h 1513444"/>
                <a:gd name="connsiteX1" fmla="*/ 603913 w 842201"/>
                <a:gd name="connsiteY1" fmla="*/ 833209 h 1513444"/>
                <a:gd name="connsiteX2" fmla="*/ 603913 w 842201"/>
                <a:gd name="connsiteY2" fmla="*/ 30930 h 1513444"/>
                <a:gd name="connsiteX3" fmla="*/ 634975 w 842201"/>
                <a:gd name="connsiteY3" fmla="*/ -132 h 1513444"/>
                <a:gd name="connsiteX4" fmla="*/ 814328 w 842201"/>
                <a:gd name="connsiteY4" fmla="*/ -132 h 1513444"/>
                <a:gd name="connsiteX5" fmla="*/ 842140 w 842201"/>
                <a:gd name="connsiteY5" fmla="*/ 25861 h 1513444"/>
                <a:gd name="connsiteX6" fmla="*/ 842140 w 842201"/>
                <a:gd name="connsiteY6" fmla="*/ 1487198 h 1513444"/>
                <a:gd name="connsiteX7" fmla="*/ 820956 w 842201"/>
                <a:gd name="connsiteY7" fmla="*/ 1513191 h 1513444"/>
                <a:gd name="connsiteX8" fmla="*/ 594296 w 842201"/>
                <a:gd name="connsiteY8" fmla="*/ 1502404 h 1513444"/>
                <a:gd name="connsiteX9" fmla="*/ 560401 w 842201"/>
                <a:gd name="connsiteY9" fmla="*/ 1476839 h 1513444"/>
                <a:gd name="connsiteX10" fmla="*/ 560245 w 842201"/>
                <a:gd name="connsiteY10" fmla="*/ 1475501 h 1513444"/>
                <a:gd name="connsiteX11" fmla="*/ 257814 w 842201"/>
                <a:gd name="connsiteY11" fmla="*/ 440972 h 1513444"/>
                <a:gd name="connsiteX12" fmla="*/ 249236 w 842201"/>
                <a:gd name="connsiteY12" fmla="*/ 415759 h 1513444"/>
                <a:gd name="connsiteX13" fmla="*/ 244037 w 842201"/>
                <a:gd name="connsiteY13" fmla="*/ 445261 h 1513444"/>
                <a:gd name="connsiteX14" fmla="*/ 244037 w 842201"/>
                <a:gd name="connsiteY14" fmla="*/ 1456396 h 1513444"/>
                <a:gd name="connsiteX15" fmla="*/ 207127 w 842201"/>
                <a:gd name="connsiteY15" fmla="*/ 1490967 h 1513444"/>
                <a:gd name="connsiteX16" fmla="*/ 27774 w 842201"/>
                <a:gd name="connsiteY16" fmla="*/ 1487198 h 1513444"/>
                <a:gd name="connsiteX17" fmla="*/ -39 w 842201"/>
                <a:gd name="connsiteY17" fmla="*/ 1458605 h 1513444"/>
                <a:gd name="connsiteX18" fmla="*/ -39 w 842201"/>
                <a:gd name="connsiteY18" fmla="*/ 641379 h 1513444"/>
                <a:gd name="connsiteX19" fmla="*/ -39 w 842201"/>
                <a:gd name="connsiteY19" fmla="*/ 30540 h 1513444"/>
                <a:gd name="connsiteX20" fmla="*/ 29594 w 842201"/>
                <a:gd name="connsiteY20" fmla="*/ 258 h 1513444"/>
                <a:gd name="connsiteX21" fmla="*/ 310580 w 842201"/>
                <a:gd name="connsiteY21" fmla="*/ 258 h 1513444"/>
                <a:gd name="connsiteX22" fmla="*/ 342942 w 842201"/>
                <a:gd name="connsiteY22" fmla="*/ 25081 h 1513444"/>
                <a:gd name="connsiteX23" fmla="*/ 592736 w 842201"/>
                <a:gd name="connsiteY23" fmla="*/ 845166 h 1513444"/>
                <a:gd name="connsiteX24" fmla="*/ 600924 w 842201"/>
                <a:gd name="connsiteY24" fmla="*/ 865831 h 151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2201" h="1513444">
                  <a:moveTo>
                    <a:pt x="603913" y="864791"/>
                  </a:moveTo>
                  <a:lnTo>
                    <a:pt x="603913" y="833209"/>
                  </a:lnTo>
                  <a:cubicBezTo>
                    <a:pt x="603913" y="565739"/>
                    <a:pt x="603913" y="298399"/>
                    <a:pt x="603913" y="30930"/>
                  </a:cubicBezTo>
                  <a:cubicBezTo>
                    <a:pt x="603913" y="6366"/>
                    <a:pt x="609762" y="-1042"/>
                    <a:pt x="634975" y="-132"/>
                  </a:cubicBezTo>
                  <a:cubicBezTo>
                    <a:pt x="694629" y="1817"/>
                    <a:pt x="754544" y="1167"/>
                    <a:pt x="814328" y="-132"/>
                  </a:cubicBezTo>
                  <a:cubicBezTo>
                    <a:pt x="833953" y="-132"/>
                    <a:pt x="842140" y="3507"/>
                    <a:pt x="842140" y="25861"/>
                  </a:cubicBezTo>
                  <a:cubicBezTo>
                    <a:pt x="841530" y="512973"/>
                    <a:pt x="841530" y="1000085"/>
                    <a:pt x="842140" y="1487198"/>
                  </a:cubicBezTo>
                  <a:cubicBezTo>
                    <a:pt x="842140" y="1501884"/>
                    <a:pt x="843700" y="1514101"/>
                    <a:pt x="820956" y="1513191"/>
                  </a:cubicBezTo>
                  <a:cubicBezTo>
                    <a:pt x="745576" y="1508252"/>
                    <a:pt x="669936" y="1504873"/>
                    <a:pt x="594296" y="1502404"/>
                  </a:cubicBezTo>
                  <a:cubicBezTo>
                    <a:pt x="577881" y="1504704"/>
                    <a:pt x="562701" y="1493254"/>
                    <a:pt x="560401" y="1476839"/>
                  </a:cubicBezTo>
                  <a:cubicBezTo>
                    <a:pt x="560336" y="1476385"/>
                    <a:pt x="560284" y="1475943"/>
                    <a:pt x="560245" y="1475501"/>
                  </a:cubicBezTo>
                  <a:cubicBezTo>
                    <a:pt x="466539" y="1128622"/>
                    <a:pt x="363866" y="784212"/>
                    <a:pt x="257814" y="440972"/>
                  </a:cubicBezTo>
                  <a:cubicBezTo>
                    <a:pt x="255344" y="432654"/>
                    <a:pt x="252225" y="424596"/>
                    <a:pt x="249236" y="415759"/>
                  </a:cubicBezTo>
                  <a:cubicBezTo>
                    <a:pt x="239099" y="424726"/>
                    <a:pt x="244037" y="435903"/>
                    <a:pt x="244037" y="445261"/>
                  </a:cubicBezTo>
                  <a:cubicBezTo>
                    <a:pt x="244037" y="782262"/>
                    <a:pt x="243258" y="1119264"/>
                    <a:pt x="244037" y="1456396"/>
                  </a:cubicBezTo>
                  <a:cubicBezTo>
                    <a:pt x="244037" y="1486548"/>
                    <a:pt x="235070" y="1492526"/>
                    <a:pt x="207127" y="1490967"/>
                  </a:cubicBezTo>
                  <a:cubicBezTo>
                    <a:pt x="147473" y="1487718"/>
                    <a:pt x="87558" y="1486678"/>
                    <a:pt x="27774" y="1487198"/>
                  </a:cubicBezTo>
                  <a:cubicBezTo>
                    <a:pt x="5030" y="1487198"/>
                    <a:pt x="-39" y="1480439"/>
                    <a:pt x="-39" y="1458605"/>
                  </a:cubicBezTo>
                  <a:cubicBezTo>
                    <a:pt x="741" y="1186197"/>
                    <a:pt x="741" y="913788"/>
                    <a:pt x="-39" y="641379"/>
                  </a:cubicBezTo>
                  <a:cubicBezTo>
                    <a:pt x="-39" y="437593"/>
                    <a:pt x="-39" y="233806"/>
                    <a:pt x="-39" y="30540"/>
                  </a:cubicBezTo>
                  <a:cubicBezTo>
                    <a:pt x="-39" y="7406"/>
                    <a:pt x="5420" y="-132"/>
                    <a:pt x="29594" y="258"/>
                  </a:cubicBezTo>
                  <a:cubicBezTo>
                    <a:pt x="123299" y="1687"/>
                    <a:pt x="217005" y="1297"/>
                    <a:pt x="310580" y="258"/>
                  </a:cubicBezTo>
                  <a:cubicBezTo>
                    <a:pt x="329945" y="258"/>
                    <a:pt x="336573" y="6236"/>
                    <a:pt x="342942" y="25081"/>
                  </a:cubicBezTo>
                  <a:cubicBezTo>
                    <a:pt x="428069" y="298010"/>
                    <a:pt x="511897" y="570938"/>
                    <a:pt x="592736" y="845166"/>
                  </a:cubicBezTo>
                  <a:cubicBezTo>
                    <a:pt x="594815" y="852184"/>
                    <a:pt x="598195" y="858943"/>
                    <a:pt x="600924" y="865831"/>
                  </a:cubicBezTo>
                  <a:close/>
                </a:path>
              </a:pathLst>
            </a:custGeom>
            <a:solidFill>
              <a:srgbClr val="E50914"/>
            </a:solidFill>
            <a:ln w="12977"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B22AC78F-A05F-44AE-BDA4-6F2401B942F4}"/>
                </a:ext>
              </a:extLst>
            </p:cNvPr>
            <p:cNvSpPr/>
            <p:nvPr/>
          </p:nvSpPr>
          <p:spPr>
            <a:xfrm>
              <a:off x="4189789" y="3811979"/>
              <a:ext cx="836850" cy="1598380"/>
            </a:xfrm>
            <a:custGeom>
              <a:avLst/>
              <a:gdLst>
                <a:gd name="connsiteX0" fmla="*/ 871 w 836850"/>
                <a:gd name="connsiteY0" fmla="*/ 799888 h 1598380"/>
                <a:gd name="connsiteX1" fmla="*/ -39 w 836850"/>
                <a:gd name="connsiteY1" fmla="*/ 36208 h 1598380"/>
                <a:gd name="connsiteX2" fmla="*/ 36352 w 836850"/>
                <a:gd name="connsiteY2" fmla="*/ 1247 h 1598380"/>
                <a:gd name="connsiteX3" fmla="*/ 236759 w 836850"/>
                <a:gd name="connsiteY3" fmla="*/ 597 h 1598380"/>
                <a:gd name="connsiteX4" fmla="*/ 270290 w 836850"/>
                <a:gd name="connsiteY4" fmla="*/ 32569 h 1598380"/>
                <a:gd name="connsiteX5" fmla="*/ 268861 w 836850"/>
                <a:gd name="connsiteY5" fmla="*/ 617416 h 1598380"/>
                <a:gd name="connsiteX6" fmla="*/ 302522 w 836850"/>
                <a:gd name="connsiteY6" fmla="*/ 647178 h 1598380"/>
                <a:gd name="connsiteX7" fmla="*/ 532432 w 836850"/>
                <a:gd name="connsiteY7" fmla="*/ 637950 h 1598380"/>
                <a:gd name="connsiteX8" fmla="*/ 563624 w 836850"/>
                <a:gd name="connsiteY8" fmla="*/ 604289 h 1598380"/>
                <a:gd name="connsiteX9" fmla="*/ 562584 w 836850"/>
                <a:gd name="connsiteY9" fmla="*/ 31529 h 1598380"/>
                <a:gd name="connsiteX10" fmla="*/ 593256 w 836850"/>
                <a:gd name="connsiteY10" fmla="*/ -182 h 1598380"/>
                <a:gd name="connsiteX11" fmla="*/ 808609 w 836850"/>
                <a:gd name="connsiteY11" fmla="*/ -182 h 1598380"/>
                <a:gd name="connsiteX12" fmla="*/ 836812 w 836850"/>
                <a:gd name="connsiteY12" fmla="*/ 28670 h 1598380"/>
                <a:gd name="connsiteX13" fmla="*/ 836812 w 836850"/>
                <a:gd name="connsiteY13" fmla="*/ 1493256 h 1598380"/>
                <a:gd name="connsiteX14" fmla="*/ 806660 w 836850"/>
                <a:gd name="connsiteY14" fmla="*/ 1524838 h 1598380"/>
                <a:gd name="connsiteX15" fmla="*/ 577400 w 836850"/>
                <a:gd name="connsiteY15" fmla="*/ 1541213 h 1598380"/>
                <a:gd name="connsiteX16" fmla="*/ 563104 w 836850"/>
                <a:gd name="connsiteY16" fmla="*/ 1520029 h 1598380"/>
                <a:gd name="connsiteX17" fmla="*/ 563104 w 836850"/>
                <a:gd name="connsiteY17" fmla="*/ 1347044 h 1598380"/>
                <a:gd name="connsiteX18" fmla="*/ 563104 w 836850"/>
                <a:gd name="connsiteY18" fmla="*/ 884755 h 1598380"/>
                <a:gd name="connsiteX19" fmla="*/ 535421 w 836850"/>
                <a:gd name="connsiteY19" fmla="*/ 857333 h 1598380"/>
                <a:gd name="connsiteX20" fmla="*/ 284847 w 836850"/>
                <a:gd name="connsiteY20" fmla="*/ 869420 h 1598380"/>
                <a:gd name="connsiteX21" fmla="*/ 269381 w 836850"/>
                <a:gd name="connsiteY21" fmla="*/ 896452 h 1598380"/>
                <a:gd name="connsiteX22" fmla="*/ 269381 w 836850"/>
                <a:gd name="connsiteY22" fmla="*/ 1382785 h 1598380"/>
                <a:gd name="connsiteX23" fmla="*/ 269381 w 836850"/>
                <a:gd name="connsiteY23" fmla="*/ 1546802 h 1598380"/>
                <a:gd name="connsiteX24" fmla="*/ 248716 w 836850"/>
                <a:gd name="connsiteY24" fmla="*/ 1571885 h 1598380"/>
                <a:gd name="connsiteX25" fmla="*/ 17637 w 836850"/>
                <a:gd name="connsiteY25" fmla="*/ 1597878 h 1598380"/>
                <a:gd name="connsiteX26" fmla="*/ 91 w 836850"/>
                <a:gd name="connsiteY26" fmla="*/ 1582153 h 1598380"/>
                <a:gd name="connsiteX27" fmla="*/ 91 w 836850"/>
                <a:gd name="connsiteY27" fmla="*/ 1510541 h 1598380"/>
                <a:gd name="connsiteX28" fmla="*/ 871 w 836850"/>
                <a:gd name="connsiteY28" fmla="*/ 799888 h 15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6850" h="1598380">
                  <a:moveTo>
                    <a:pt x="871" y="799888"/>
                  </a:moveTo>
                  <a:cubicBezTo>
                    <a:pt x="871" y="545285"/>
                    <a:pt x="871" y="290811"/>
                    <a:pt x="-39" y="36208"/>
                  </a:cubicBezTo>
                  <a:cubicBezTo>
                    <a:pt x="-39" y="6316"/>
                    <a:pt x="8669" y="467"/>
                    <a:pt x="36352" y="1247"/>
                  </a:cubicBezTo>
                  <a:cubicBezTo>
                    <a:pt x="103154" y="3067"/>
                    <a:pt x="169957" y="2417"/>
                    <a:pt x="236759" y="597"/>
                  </a:cubicBezTo>
                  <a:cubicBezTo>
                    <a:pt x="261843" y="-182"/>
                    <a:pt x="270550" y="4626"/>
                    <a:pt x="270290" y="32569"/>
                  </a:cubicBezTo>
                  <a:cubicBezTo>
                    <a:pt x="268861" y="227518"/>
                    <a:pt x="270290" y="422467"/>
                    <a:pt x="268861" y="617416"/>
                  </a:cubicBezTo>
                  <a:cubicBezTo>
                    <a:pt x="268861" y="646008"/>
                    <a:pt x="277569" y="648737"/>
                    <a:pt x="302522" y="647178"/>
                  </a:cubicBezTo>
                  <a:cubicBezTo>
                    <a:pt x="379072" y="642239"/>
                    <a:pt x="455882" y="638210"/>
                    <a:pt x="532432" y="637950"/>
                  </a:cubicBezTo>
                  <a:cubicBezTo>
                    <a:pt x="561024" y="637950"/>
                    <a:pt x="563754" y="628203"/>
                    <a:pt x="563624" y="604289"/>
                  </a:cubicBezTo>
                  <a:cubicBezTo>
                    <a:pt x="562714" y="413369"/>
                    <a:pt x="563624" y="222449"/>
                    <a:pt x="562584" y="31529"/>
                  </a:cubicBezTo>
                  <a:cubicBezTo>
                    <a:pt x="562584" y="7486"/>
                    <a:pt x="567653" y="-702"/>
                    <a:pt x="593256" y="-182"/>
                  </a:cubicBezTo>
                  <a:cubicBezTo>
                    <a:pt x="664997" y="1637"/>
                    <a:pt x="736868" y="1247"/>
                    <a:pt x="808609" y="-182"/>
                  </a:cubicBezTo>
                  <a:cubicBezTo>
                    <a:pt x="831353" y="-182"/>
                    <a:pt x="836812" y="6576"/>
                    <a:pt x="836812" y="28670"/>
                  </a:cubicBezTo>
                  <a:cubicBezTo>
                    <a:pt x="836292" y="516822"/>
                    <a:pt x="836292" y="1005013"/>
                    <a:pt x="836812" y="1493256"/>
                  </a:cubicBezTo>
                  <a:cubicBezTo>
                    <a:pt x="836812" y="1517819"/>
                    <a:pt x="827324" y="1523538"/>
                    <a:pt x="806660" y="1524838"/>
                  </a:cubicBezTo>
                  <a:cubicBezTo>
                    <a:pt x="730110" y="1529776"/>
                    <a:pt x="653690" y="1534975"/>
                    <a:pt x="577400" y="1541213"/>
                  </a:cubicBezTo>
                  <a:cubicBezTo>
                    <a:pt x="556735" y="1542903"/>
                    <a:pt x="563234" y="1528997"/>
                    <a:pt x="563104" y="1520029"/>
                  </a:cubicBezTo>
                  <a:cubicBezTo>
                    <a:pt x="563104" y="1462454"/>
                    <a:pt x="563104" y="1404749"/>
                    <a:pt x="563104" y="1347044"/>
                  </a:cubicBezTo>
                  <a:cubicBezTo>
                    <a:pt x="563104" y="1192905"/>
                    <a:pt x="563104" y="1038765"/>
                    <a:pt x="563104" y="884755"/>
                  </a:cubicBezTo>
                  <a:cubicBezTo>
                    <a:pt x="563104" y="862661"/>
                    <a:pt x="558555" y="855773"/>
                    <a:pt x="535421" y="857333"/>
                  </a:cubicBezTo>
                  <a:cubicBezTo>
                    <a:pt x="451983" y="862531"/>
                    <a:pt x="368454" y="866560"/>
                    <a:pt x="284847" y="869420"/>
                  </a:cubicBezTo>
                  <a:cubicBezTo>
                    <a:pt x="261583" y="870199"/>
                    <a:pt x="269381" y="885795"/>
                    <a:pt x="269381" y="896452"/>
                  </a:cubicBezTo>
                  <a:cubicBezTo>
                    <a:pt x="268861" y="1058481"/>
                    <a:pt x="268861" y="1220587"/>
                    <a:pt x="269381" y="1382785"/>
                  </a:cubicBezTo>
                  <a:cubicBezTo>
                    <a:pt x="269381" y="1437370"/>
                    <a:pt x="269381" y="1492086"/>
                    <a:pt x="269381" y="1546802"/>
                  </a:cubicBezTo>
                  <a:cubicBezTo>
                    <a:pt x="269381" y="1562918"/>
                    <a:pt x="264702" y="1570196"/>
                    <a:pt x="248716" y="1571885"/>
                  </a:cubicBezTo>
                  <a:cubicBezTo>
                    <a:pt x="171776" y="1580554"/>
                    <a:pt x="94746" y="1589210"/>
                    <a:pt x="17637" y="1597878"/>
                  </a:cubicBezTo>
                  <a:cubicBezTo>
                    <a:pt x="4640" y="1599308"/>
                    <a:pt x="-428" y="1595799"/>
                    <a:pt x="91" y="1582153"/>
                  </a:cubicBezTo>
                  <a:cubicBezTo>
                    <a:pt x="871" y="1558239"/>
                    <a:pt x="91" y="1534455"/>
                    <a:pt x="91" y="1510541"/>
                  </a:cubicBezTo>
                  <a:cubicBezTo>
                    <a:pt x="611" y="1273393"/>
                    <a:pt x="871" y="1036517"/>
                    <a:pt x="871" y="799888"/>
                  </a:cubicBezTo>
                  <a:close/>
                </a:path>
              </a:pathLst>
            </a:custGeom>
            <a:solidFill>
              <a:srgbClr val="E50914"/>
            </a:solidFill>
            <a:ln w="12977"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4058D2F7-4E25-4BAB-862F-85801C9A1429}"/>
                </a:ext>
              </a:extLst>
            </p:cNvPr>
            <p:cNvSpPr/>
            <p:nvPr/>
          </p:nvSpPr>
          <p:spPr>
            <a:xfrm>
              <a:off x="7206499" y="3811551"/>
              <a:ext cx="874580" cy="1605119"/>
            </a:xfrm>
            <a:custGeom>
              <a:avLst/>
              <a:gdLst>
                <a:gd name="connsiteX0" fmla="*/ 348330 w 874580"/>
                <a:gd name="connsiteY0" fmla="*/ 911437 h 1605119"/>
                <a:gd name="connsiteX1" fmla="*/ 271260 w 874580"/>
                <a:gd name="connsiteY1" fmla="*/ 1043092 h 1605119"/>
                <a:gd name="connsiteX2" fmla="*/ 268401 w 874580"/>
                <a:gd name="connsiteY2" fmla="*/ 1072075 h 1605119"/>
                <a:gd name="connsiteX3" fmla="*/ 268401 w 874580"/>
                <a:gd name="connsiteY3" fmla="*/ 1516558 h 1605119"/>
                <a:gd name="connsiteX4" fmla="*/ 237989 w 874580"/>
                <a:gd name="connsiteY4" fmla="*/ 1543591 h 1605119"/>
                <a:gd name="connsiteX5" fmla="*/ 20816 w 874580"/>
                <a:gd name="connsiteY5" fmla="*/ 1526565 h 1605119"/>
                <a:gd name="connsiteX6" fmla="*/ 151 w 874580"/>
                <a:gd name="connsiteY6" fmla="*/ 1505381 h 1605119"/>
                <a:gd name="connsiteX7" fmla="*/ 151 w 874580"/>
                <a:gd name="connsiteY7" fmla="*/ 1490435 h 1605119"/>
                <a:gd name="connsiteX8" fmla="*/ 151 w 874580"/>
                <a:gd name="connsiteY8" fmla="*/ 34817 h 1605119"/>
                <a:gd name="connsiteX9" fmla="*/ 34462 w 874580"/>
                <a:gd name="connsiteY9" fmla="*/ -144 h 1605119"/>
                <a:gd name="connsiteX10" fmla="*/ 240718 w 874580"/>
                <a:gd name="connsiteY10" fmla="*/ -144 h 1605119"/>
                <a:gd name="connsiteX11" fmla="*/ 268661 w 874580"/>
                <a:gd name="connsiteY11" fmla="*/ 28188 h 1605119"/>
                <a:gd name="connsiteX12" fmla="*/ 268661 w 874580"/>
                <a:gd name="connsiteY12" fmla="*/ 606797 h 1605119"/>
                <a:gd name="connsiteX13" fmla="*/ 268661 w 874580"/>
                <a:gd name="connsiteY13" fmla="*/ 636429 h 1605119"/>
                <a:gd name="connsiteX14" fmla="*/ 272949 w 874580"/>
                <a:gd name="connsiteY14" fmla="*/ 638118 h 1605119"/>
                <a:gd name="connsiteX15" fmla="*/ 346380 w 874580"/>
                <a:gd name="connsiteY15" fmla="*/ 501654 h 1605119"/>
                <a:gd name="connsiteX16" fmla="*/ 597215 w 874580"/>
                <a:gd name="connsiteY16" fmla="*/ 25979 h 1605119"/>
                <a:gd name="connsiteX17" fmla="*/ 636204 w 874580"/>
                <a:gd name="connsiteY17" fmla="*/ 1545 h 1605119"/>
                <a:gd name="connsiteX18" fmla="*/ 848438 w 874580"/>
                <a:gd name="connsiteY18" fmla="*/ 1545 h 1605119"/>
                <a:gd name="connsiteX19" fmla="*/ 864814 w 874580"/>
                <a:gd name="connsiteY19" fmla="*/ 28708 h 1605119"/>
                <a:gd name="connsiteX20" fmla="*/ 531842 w 874580"/>
                <a:gd name="connsiteY20" fmla="*/ 636169 h 1605119"/>
                <a:gd name="connsiteX21" fmla="*/ 527553 w 874580"/>
                <a:gd name="connsiteY21" fmla="*/ 712979 h 1605119"/>
                <a:gd name="connsiteX22" fmla="*/ 864555 w 874580"/>
                <a:gd name="connsiteY22" fmla="*/ 1568545 h 1605119"/>
                <a:gd name="connsiteX23" fmla="*/ 872872 w 874580"/>
                <a:gd name="connsiteY23" fmla="*/ 1590639 h 1605119"/>
                <a:gd name="connsiteX24" fmla="*/ 860526 w 874580"/>
                <a:gd name="connsiteY24" fmla="*/ 1604545 h 1605119"/>
                <a:gd name="connsiteX25" fmla="*/ 617489 w 874580"/>
                <a:gd name="connsiteY25" fmla="*/ 1578552 h 1605119"/>
                <a:gd name="connsiteX26" fmla="*/ 594745 w 874580"/>
                <a:gd name="connsiteY26" fmla="*/ 1551259 h 1605119"/>
                <a:gd name="connsiteX27" fmla="*/ 348330 w 874580"/>
                <a:gd name="connsiteY27" fmla="*/ 911437 h 160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4580" h="1605119">
                  <a:moveTo>
                    <a:pt x="348330" y="911437"/>
                  </a:moveTo>
                  <a:cubicBezTo>
                    <a:pt x="320907" y="957705"/>
                    <a:pt x="295304" y="999944"/>
                    <a:pt x="271260" y="1043092"/>
                  </a:cubicBezTo>
                  <a:cubicBezTo>
                    <a:pt x="268037" y="1052398"/>
                    <a:pt x="267049" y="1062327"/>
                    <a:pt x="268401" y="1072075"/>
                  </a:cubicBezTo>
                  <a:cubicBezTo>
                    <a:pt x="268401" y="1220236"/>
                    <a:pt x="267621" y="1368397"/>
                    <a:pt x="268401" y="1516558"/>
                  </a:cubicBezTo>
                  <a:cubicBezTo>
                    <a:pt x="268401" y="1542551"/>
                    <a:pt x="259953" y="1545540"/>
                    <a:pt x="237989" y="1543591"/>
                  </a:cubicBezTo>
                  <a:cubicBezTo>
                    <a:pt x="165559" y="1536924"/>
                    <a:pt x="93168" y="1531244"/>
                    <a:pt x="20816" y="1526565"/>
                  </a:cubicBezTo>
                  <a:cubicBezTo>
                    <a:pt x="5350" y="1525526"/>
                    <a:pt x="-1278" y="1520717"/>
                    <a:pt x="151" y="1505381"/>
                  </a:cubicBezTo>
                  <a:cubicBezTo>
                    <a:pt x="411" y="1500403"/>
                    <a:pt x="411" y="1495413"/>
                    <a:pt x="151" y="1490435"/>
                  </a:cubicBezTo>
                  <a:cubicBezTo>
                    <a:pt x="151" y="1005233"/>
                    <a:pt x="151" y="520018"/>
                    <a:pt x="151" y="34817"/>
                  </a:cubicBezTo>
                  <a:cubicBezTo>
                    <a:pt x="151" y="8044"/>
                    <a:pt x="6000" y="-1054"/>
                    <a:pt x="34462" y="-144"/>
                  </a:cubicBezTo>
                  <a:cubicBezTo>
                    <a:pt x="103214" y="2195"/>
                    <a:pt x="171966" y="1675"/>
                    <a:pt x="240718" y="-144"/>
                  </a:cubicBezTo>
                  <a:cubicBezTo>
                    <a:pt x="263462" y="-144"/>
                    <a:pt x="268791" y="5834"/>
                    <a:pt x="268661" y="28188"/>
                  </a:cubicBezTo>
                  <a:cubicBezTo>
                    <a:pt x="267751" y="221058"/>
                    <a:pt x="268661" y="413927"/>
                    <a:pt x="268661" y="606797"/>
                  </a:cubicBezTo>
                  <a:lnTo>
                    <a:pt x="268661" y="636429"/>
                  </a:lnTo>
                  <a:lnTo>
                    <a:pt x="272949" y="638118"/>
                  </a:lnTo>
                  <a:cubicBezTo>
                    <a:pt x="297513" y="592630"/>
                    <a:pt x="322207" y="547142"/>
                    <a:pt x="346380" y="501654"/>
                  </a:cubicBezTo>
                  <a:cubicBezTo>
                    <a:pt x="429987" y="343096"/>
                    <a:pt x="513607" y="184537"/>
                    <a:pt x="597215" y="25979"/>
                  </a:cubicBezTo>
                  <a:cubicBezTo>
                    <a:pt x="602959" y="9772"/>
                    <a:pt x="619114" y="-352"/>
                    <a:pt x="636204" y="1545"/>
                  </a:cubicBezTo>
                  <a:cubicBezTo>
                    <a:pt x="706906" y="3105"/>
                    <a:pt x="777646" y="3105"/>
                    <a:pt x="848438" y="1545"/>
                  </a:cubicBezTo>
                  <a:cubicBezTo>
                    <a:pt x="874432" y="1545"/>
                    <a:pt x="877161" y="6354"/>
                    <a:pt x="864814" y="28708"/>
                  </a:cubicBezTo>
                  <a:cubicBezTo>
                    <a:pt x="753564" y="231065"/>
                    <a:pt x="643872" y="434202"/>
                    <a:pt x="531842" y="636169"/>
                  </a:cubicBezTo>
                  <a:cubicBezTo>
                    <a:pt x="517000" y="659238"/>
                    <a:pt x="515375" y="688402"/>
                    <a:pt x="527553" y="712979"/>
                  </a:cubicBezTo>
                  <a:cubicBezTo>
                    <a:pt x="648252" y="994836"/>
                    <a:pt x="760582" y="1280020"/>
                    <a:pt x="864555" y="1568545"/>
                  </a:cubicBezTo>
                  <a:cubicBezTo>
                    <a:pt x="867284" y="1575952"/>
                    <a:pt x="870403" y="1583230"/>
                    <a:pt x="872872" y="1590639"/>
                  </a:cubicBezTo>
                  <a:cubicBezTo>
                    <a:pt x="876771" y="1602206"/>
                    <a:pt x="874302" y="1606235"/>
                    <a:pt x="860526" y="1604545"/>
                  </a:cubicBezTo>
                  <a:cubicBezTo>
                    <a:pt x="779518" y="1595356"/>
                    <a:pt x="698497" y="1586700"/>
                    <a:pt x="617489" y="1578552"/>
                  </a:cubicBezTo>
                  <a:cubicBezTo>
                    <a:pt x="599944" y="1576862"/>
                    <a:pt x="598904" y="1562696"/>
                    <a:pt x="594745" y="1551259"/>
                  </a:cubicBezTo>
                  <a:cubicBezTo>
                    <a:pt x="517415" y="1338375"/>
                    <a:pt x="435277" y="1127180"/>
                    <a:pt x="348330" y="911437"/>
                  </a:cubicBezTo>
                  <a:close/>
                </a:path>
              </a:pathLst>
            </a:custGeom>
            <a:solidFill>
              <a:srgbClr val="E50914"/>
            </a:solidFill>
            <a:ln w="1297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64C9F14-4E43-4FED-B7A1-9F0D3DE8141D}"/>
                </a:ext>
              </a:extLst>
            </p:cNvPr>
            <p:cNvSpPr/>
            <p:nvPr/>
          </p:nvSpPr>
          <p:spPr>
            <a:xfrm>
              <a:off x="5146488" y="3811325"/>
              <a:ext cx="919811" cy="1515269"/>
            </a:xfrm>
            <a:custGeom>
              <a:avLst/>
              <a:gdLst>
                <a:gd name="connsiteX0" fmla="*/ 460021 w 919811"/>
                <a:gd name="connsiteY0" fmla="*/ 82 h 1515269"/>
                <a:gd name="connsiteX1" fmla="*/ 627547 w 919811"/>
                <a:gd name="connsiteY1" fmla="*/ 82 h 1515269"/>
                <a:gd name="connsiteX2" fmla="*/ 659259 w 919811"/>
                <a:gd name="connsiteY2" fmla="*/ 25036 h 1515269"/>
                <a:gd name="connsiteX3" fmla="*/ 771679 w 919811"/>
                <a:gd name="connsiteY3" fmla="*/ 627818 h 1515269"/>
                <a:gd name="connsiteX4" fmla="*/ 856677 w 919811"/>
                <a:gd name="connsiteY4" fmla="*/ 1109991 h 1515269"/>
                <a:gd name="connsiteX5" fmla="*/ 918541 w 919811"/>
                <a:gd name="connsiteY5" fmla="*/ 1467527 h 1515269"/>
                <a:gd name="connsiteX6" fmla="*/ 904894 w 919811"/>
                <a:gd name="connsiteY6" fmla="*/ 1486372 h 1515269"/>
                <a:gd name="connsiteX7" fmla="*/ 674725 w 919811"/>
                <a:gd name="connsiteY7" fmla="*/ 1491051 h 1515269"/>
                <a:gd name="connsiteX8" fmla="*/ 648732 w 919811"/>
                <a:gd name="connsiteY8" fmla="*/ 1467657 h 1515269"/>
                <a:gd name="connsiteX9" fmla="*/ 612341 w 919811"/>
                <a:gd name="connsiteY9" fmla="*/ 1225401 h 1515269"/>
                <a:gd name="connsiteX10" fmla="*/ 585438 w 919811"/>
                <a:gd name="connsiteY10" fmla="*/ 1202917 h 1515269"/>
                <a:gd name="connsiteX11" fmla="*/ 310430 w 919811"/>
                <a:gd name="connsiteY11" fmla="*/ 1209285 h 1515269"/>
                <a:gd name="connsiteX12" fmla="*/ 283397 w 919811"/>
                <a:gd name="connsiteY12" fmla="*/ 1232419 h 1515269"/>
                <a:gd name="connsiteX13" fmla="*/ 247007 w 919811"/>
                <a:gd name="connsiteY13" fmla="*/ 1480914 h 1515269"/>
                <a:gd name="connsiteX14" fmla="*/ 226212 w 919811"/>
                <a:gd name="connsiteY14" fmla="*/ 1503268 h 1515269"/>
                <a:gd name="connsiteX15" fmla="*/ 20346 w 919811"/>
                <a:gd name="connsiteY15" fmla="*/ 1514835 h 1515269"/>
                <a:gd name="connsiteX16" fmla="*/ 981 w 919811"/>
                <a:gd name="connsiteY16" fmla="*/ 1493131 h 1515269"/>
                <a:gd name="connsiteX17" fmla="*/ 52058 w 919811"/>
                <a:gd name="connsiteY17" fmla="*/ 1181213 h 1515269"/>
                <a:gd name="connsiteX18" fmla="*/ 109373 w 919811"/>
                <a:gd name="connsiteY18" fmla="*/ 852788 h 1515269"/>
                <a:gd name="connsiteX19" fmla="*/ 172146 w 919811"/>
                <a:gd name="connsiteY19" fmla="*/ 504480 h 1515269"/>
                <a:gd name="connsiteX20" fmla="*/ 240898 w 919811"/>
                <a:gd name="connsiteY20" fmla="*/ 133427 h 1515269"/>
                <a:gd name="connsiteX21" fmla="*/ 260653 w 919811"/>
                <a:gd name="connsiteY21" fmla="*/ 23086 h 1515269"/>
                <a:gd name="connsiteX22" fmla="*/ 290026 w 919811"/>
                <a:gd name="connsiteY22" fmla="*/ -178 h 1515269"/>
                <a:gd name="connsiteX23" fmla="*/ 460541 w 919811"/>
                <a:gd name="connsiteY23" fmla="*/ -178 h 15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9811" h="1515269">
                  <a:moveTo>
                    <a:pt x="460021" y="82"/>
                  </a:moveTo>
                  <a:cubicBezTo>
                    <a:pt x="515906" y="82"/>
                    <a:pt x="571662" y="992"/>
                    <a:pt x="627547" y="82"/>
                  </a:cubicBezTo>
                  <a:cubicBezTo>
                    <a:pt x="647042" y="82"/>
                    <a:pt x="655620" y="5931"/>
                    <a:pt x="659259" y="25036"/>
                  </a:cubicBezTo>
                  <a:cubicBezTo>
                    <a:pt x="696429" y="226093"/>
                    <a:pt x="734899" y="426760"/>
                    <a:pt x="771679" y="627818"/>
                  </a:cubicBezTo>
                  <a:cubicBezTo>
                    <a:pt x="801051" y="788325"/>
                    <a:pt x="828734" y="949223"/>
                    <a:pt x="856677" y="1109991"/>
                  </a:cubicBezTo>
                  <a:cubicBezTo>
                    <a:pt x="877471" y="1229170"/>
                    <a:pt x="896966" y="1348609"/>
                    <a:pt x="918541" y="1467527"/>
                  </a:cubicBezTo>
                  <a:cubicBezTo>
                    <a:pt x="921530" y="1483383"/>
                    <a:pt x="919841" y="1486243"/>
                    <a:pt x="904894" y="1486372"/>
                  </a:cubicBezTo>
                  <a:cubicBezTo>
                    <a:pt x="828215" y="1487412"/>
                    <a:pt x="751405" y="1488062"/>
                    <a:pt x="674725" y="1491051"/>
                  </a:cubicBezTo>
                  <a:cubicBezTo>
                    <a:pt x="655100" y="1491701"/>
                    <a:pt x="650291" y="1481694"/>
                    <a:pt x="648732" y="1467657"/>
                  </a:cubicBezTo>
                  <a:cubicBezTo>
                    <a:pt x="635735" y="1386948"/>
                    <a:pt x="623388" y="1306240"/>
                    <a:pt x="612341" y="1225401"/>
                  </a:cubicBezTo>
                  <a:cubicBezTo>
                    <a:pt x="609872" y="1207076"/>
                    <a:pt x="602594" y="1202397"/>
                    <a:pt x="585438" y="1202917"/>
                  </a:cubicBezTo>
                  <a:cubicBezTo>
                    <a:pt x="493812" y="1205516"/>
                    <a:pt x="402056" y="1204086"/>
                    <a:pt x="310430" y="1209285"/>
                  </a:cubicBezTo>
                  <a:cubicBezTo>
                    <a:pt x="292235" y="1210325"/>
                    <a:pt x="285607" y="1217603"/>
                    <a:pt x="283397" y="1232419"/>
                  </a:cubicBezTo>
                  <a:cubicBezTo>
                    <a:pt x="270921" y="1315246"/>
                    <a:pt x="258795" y="1398086"/>
                    <a:pt x="247007" y="1480914"/>
                  </a:cubicBezTo>
                  <a:cubicBezTo>
                    <a:pt x="245187" y="1493910"/>
                    <a:pt x="243108" y="1502618"/>
                    <a:pt x="226212" y="1503268"/>
                  </a:cubicBezTo>
                  <a:cubicBezTo>
                    <a:pt x="157590" y="1506257"/>
                    <a:pt x="88968" y="1510416"/>
                    <a:pt x="20346" y="1514835"/>
                  </a:cubicBezTo>
                  <a:cubicBezTo>
                    <a:pt x="2801" y="1516004"/>
                    <a:pt x="-2528" y="1513275"/>
                    <a:pt x="981" y="1493131"/>
                  </a:cubicBezTo>
                  <a:cubicBezTo>
                    <a:pt x="19047" y="1389158"/>
                    <a:pt x="34513" y="1285185"/>
                    <a:pt x="52058" y="1181213"/>
                  </a:cubicBezTo>
                  <a:cubicBezTo>
                    <a:pt x="70513" y="1071651"/>
                    <a:pt x="90008" y="962220"/>
                    <a:pt x="109373" y="852788"/>
                  </a:cubicBezTo>
                  <a:cubicBezTo>
                    <a:pt x="130076" y="736690"/>
                    <a:pt x="151001" y="620578"/>
                    <a:pt x="172146" y="504480"/>
                  </a:cubicBezTo>
                  <a:cubicBezTo>
                    <a:pt x="194761" y="380752"/>
                    <a:pt x="218025" y="257545"/>
                    <a:pt x="240898" y="133427"/>
                  </a:cubicBezTo>
                  <a:cubicBezTo>
                    <a:pt x="247787" y="96777"/>
                    <a:pt x="253895" y="59866"/>
                    <a:pt x="260653" y="23086"/>
                  </a:cubicBezTo>
                  <a:cubicBezTo>
                    <a:pt x="263513" y="6061"/>
                    <a:pt x="271310" y="-698"/>
                    <a:pt x="290026" y="-178"/>
                  </a:cubicBezTo>
                  <a:cubicBezTo>
                    <a:pt x="346821" y="1252"/>
                    <a:pt x="403746" y="-178"/>
                    <a:pt x="460541" y="-178"/>
                  </a:cubicBezTo>
                  <a:close/>
                </a:path>
              </a:pathLst>
            </a:custGeom>
            <a:solidFill>
              <a:srgbClr val="E50914"/>
            </a:solidFill>
            <a:ln w="12977"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9A571C8-7F5F-4200-9BF7-8990D5CC92B8}"/>
                </a:ext>
              </a:extLst>
            </p:cNvPr>
            <p:cNvSpPr/>
            <p:nvPr/>
          </p:nvSpPr>
          <p:spPr>
            <a:xfrm>
              <a:off x="8144105" y="3795965"/>
              <a:ext cx="791116" cy="1713430"/>
            </a:xfrm>
            <a:custGeom>
              <a:avLst/>
              <a:gdLst>
                <a:gd name="connsiteX0" fmla="*/ 664895 w 791116"/>
                <a:gd name="connsiteY0" fmla="*/ 461355 h 1713430"/>
                <a:gd name="connsiteX1" fmla="*/ 560272 w 791116"/>
                <a:gd name="connsiteY1" fmla="*/ 461355 h 1713430"/>
                <a:gd name="connsiteX2" fmla="*/ 534279 w 791116"/>
                <a:gd name="connsiteY2" fmla="*/ 435362 h 1713430"/>
                <a:gd name="connsiteX3" fmla="*/ 527131 w 791116"/>
                <a:gd name="connsiteY3" fmla="*/ 320082 h 1713430"/>
                <a:gd name="connsiteX4" fmla="*/ 403013 w 791116"/>
                <a:gd name="connsiteY4" fmla="*/ 230146 h 1713430"/>
                <a:gd name="connsiteX5" fmla="*/ 281235 w 791116"/>
                <a:gd name="connsiteY5" fmla="*/ 331649 h 1713430"/>
                <a:gd name="connsiteX6" fmla="*/ 364283 w 791116"/>
                <a:gd name="connsiteY6" fmla="*/ 599769 h 1713430"/>
                <a:gd name="connsiteX7" fmla="*/ 529600 w 791116"/>
                <a:gd name="connsiteY7" fmla="*/ 767815 h 1713430"/>
                <a:gd name="connsiteX8" fmla="*/ 755871 w 791116"/>
                <a:gd name="connsiteY8" fmla="*/ 1088701 h 1713430"/>
                <a:gd name="connsiteX9" fmla="*/ 785763 w 791116"/>
                <a:gd name="connsiteY9" fmla="*/ 1386843 h 1713430"/>
                <a:gd name="connsiteX10" fmla="*/ 752232 w 791116"/>
                <a:gd name="connsiteY10" fmla="*/ 1533184 h 1713430"/>
                <a:gd name="connsiteX11" fmla="*/ 495679 w 791116"/>
                <a:gd name="connsiteY11" fmla="*/ 1713057 h 1713430"/>
                <a:gd name="connsiteX12" fmla="*/ 140222 w 791116"/>
                <a:gd name="connsiteY12" fmla="*/ 1588810 h 1713430"/>
                <a:gd name="connsiteX13" fmla="*/ 12726 w 791116"/>
                <a:gd name="connsiteY13" fmla="*/ 1339535 h 1713430"/>
                <a:gd name="connsiteX14" fmla="*/ 379 w 791116"/>
                <a:gd name="connsiteY14" fmla="*/ 1141077 h 1713430"/>
                <a:gd name="connsiteX15" fmla="*/ 28711 w 791116"/>
                <a:gd name="connsiteY15" fmla="*/ 1114304 h 1713430"/>
                <a:gd name="connsiteX16" fmla="*/ 222101 w 791116"/>
                <a:gd name="connsiteY16" fmla="*/ 1131590 h 1713430"/>
                <a:gd name="connsiteX17" fmla="*/ 256542 w 791116"/>
                <a:gd name="connsiteY17" fmla="*/ 1169410 h 1713430"/>
                <a:gd name="connsiteX18" fmla="*/ 263690 w 791116"/>
                <a:gd name="connsiteY18" fmla="*/ 1332387 h 1713430"/>
                <a:gd name="connsiteX19" fmla="*/ 451751 w 791116"/>
                <a:gd name="connsiteY19" fmla="*/ 1435450 h 1713430"/>
                <a:gd name="connsiteX20" fmla="*/ 521672 w 791116"/>
                <a:gd name="connsiteY20" fmla="*/ 1325369 h 1713430"/>
                <a:gd name="connsiteX21" fmla="*/ 391706 w 791116"/>
                <a:gd name="connsiteY21" fmla="*/ 996295 h 1713430"/>
                <a:gd name="connsiteX22" fmla="*/ 171674 w 791116"/>
                <a:gd name="connsiteY22" fmla="*/ 773014 h 1713430"/>
                <a:gd name="connsiteX23" fmla="*/ 22603 w 791116"/>
                <a:gd name="connsiteY23" fmla="*/ 506454 h 1713430"/>
                <a:gd name="connsiteX24" fmla="*/ 43917 w 791116"/>
                <a:gd name="connsiteY24" fmla="*/ 200644 h 1713430"/>
                <a:gd name="connsiteX25" fmla="*/ 229769 w 791116"/>
                <a:gd name="connsiteY25" fmla="*/ 27139 h 1713430"/>
                <a:gd name="connsiteX26" fmla="*/ 540387 w 791116"/>
                <a:gd name="connsiteY26" fmla="*/ 19471 h 1713430"/>
                <a:gd name="connsiteX27" fmla="*/ 778485 w 791116"/>
                <a:gd name="connsiteY27" fmla="*/ 298248 h 1713430"/>
                <a:gd name="connsiteX28" fmla="*/ 790702 w 791116"/>
                <a:gd name="connsiteY28" fmla="*/ 446149 h 1713430"/>
                <a:gd name="connsiteX29" fmla="*/ 766788 w 791116"/>
                <a:gd name="connsiteY29" fmla="*/ 469023 h 1713430"/>
                <a:gd name="connsiteX30" fmla="*/ 665284 w 791116"/>
                <a:gd name="connsiteY30" fmla="*/ 469023 h 171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91116" h="1713430">
                  <a:moveTo>
                    <a:pt x="664895" y="461355"/>
                  </a:moveTo>
                  <a:cubicBezTo>
                    <a:pt x="630064" y="461355"/>
                    <a:pt x="595103" y="460576"/>
                    <a:pt x="560272" y="461355"/>
                  </a:cubicBezTo>
                  <a:cubicBezTo>
                    <a:pt x="541037" y="461355"/>
                    <a:pt x="534279" y="455507"/>
                    <a:pt x="534279" y="435362"/>
                  </a:cubicBezTo>
                  <a:cubicBezTo>
                    <a:pt x="534279" y="396372"/>
                    <a:pt x="537138" y="358033"/>
                    <a:pt x="527131" y="320082"/>
                  </a:cubicBezTo>
                  <a:cubicBezTo>
                    <a:pt x="513900" y="263391"/>
                    <a:pt x="461004" y="225064"/>
                    <a:pt x="403013" y="230146"/>
                  </a:cubicBezTo>
                  <a:cubicBezTo>
                    <a:pt x="330622" y="232745"/>
                    <a:pt x="293712" y="265367"/>
                    <a:pt x="281235" y="331649"/>
                  </a:cubicBezTo>
                  <a:cubicBezTo>
                    <a:pt x="261610" y="435622"/>
                    <a:pt x="300340" y="521400"/>
                    <a:pt x="364283" y="599769"/>
                  </a:cubicBezTo>
                  <a:cubicBezTo>
                    <a:pt x="414190" y="660853"/>
                    <a:pt x="473325" y="712969"/>
                    <a:pt x="529600" y="767815"/>
                  </a:cubicBezTo>
                  <a:cubicBezTo>
                    <a:pt x="624865" y="860870"/>
                    <a:pt x="710512" y="960685"/>
                    <a:pt x="755871" y="1088701"/>
                  </a:cubicBezTo>
                  <a:cubicBezTo>
                    <a:pt x="788271" y="1184538"/>
                    <a:pt x="798500" y="1286483"/>
                    <a:pt x="785763" y="1386843"/>
                  </a:cubicBezTo>
                  <a:cubicBezTo>
                    <a:pt x="781396" y="1436931"/>
                    <a:pt x="770115" y="1486189"/>
                    <a:pt x="752232" y="1533184"/>
                  </a:cubicBezTo>
                  <a:cubicBezTo>
                    <a:pt x="705834" y="1647814"/>
                    <a:pt x="618627" y="1710328"/>
                    <a:pt x="495679" y="1713057"/>
                  </a:cubicBezTo>
                  <a:cubicBezTo>
                    <a:pt x="363114" y="1715916"/>
                    <a:pt x="240036" y="1682515"/>
                    <a:pt x="140222" y="1588810"/>
                  </a:cubicBezTo>
                  <a:cubicBezTo>
                    <a:pt x="68091" y="1521098"/>
                    <a:pt x="30141" y="1435190"/>
                    <a:pt x="12726" y="1339535"/>
                  </a:cubicBezTo>
                  <a:cubicBezTo>
                    <a:pt x="2692" y="1273889"/>
                    <a:pt x="-1441" y="1207464"/>
                    <a:pt x="379" y="1141077"/>
                  </a:cubicBezTo>
                  <a:cubicBezTo>
                    <a:pt x="379" y="1119633"/>
                    <a:pt x="4018" y="1111445"/>
                    <a:pt x="28711" y="1114304"/>
                  </a:cubicBezTo>
                  <a:cubicBezTo>
                    <a:pt x="92914" y="1121972"/>
                    <a:pt x="157508" y="1127301"/>
                    <a:pt x="222101" y="1131590"/>
                  </a:cubicBezTo>
                  <a:cubicBezTo>
                    <a:pt x="247314" y="1133409"/>
                    <a:pt x="257192" y="1141727"/>
                    <a:pt x="256542" y="1169410"/>
                  </a:cubicBezTo>
                  <a:cubicBezTo>
                    <a:pt x="254982" y="1223735"/>
                    <a:pt x="251993" y="1278451"/>
                    <a:pt x="263690" y="1332387"/>
                  </a:cubicBezTo>
                  <a:cubicBezTo>
                    <a:pt x="284224" y="1426482"/>
                    <a:pt x="377670" y="1454945"/>
                    <a:pt x="451751" y="1435450"/>
                  </a:cubicBezTo>
                  <a:cubicBezTo>
                    <a:pt x="495159" y="1424143"/>
                    <a:pt x="516734" y="1380734"/>
                    <a:pt x="521672" y="1325369"/>
                  </a:cubicBezTo>
                  <a:cubicBezTo>
                    <a:pt x="534669" y="1192544"/>
                    <a:pt x="476184" y="1089741"/>
                    <a:pt x="391706" y="996295"/>
                  </a:cubicBezTo>
                  <a:cubicBezTo>
                    <a:pt x="321265" y="918316"/>
                    <a:pt x="240556" y="851773"/>
                    <a:pt x="171674" y="773014"/>
                  </a:cubicBezTo>
                  <a:cubicBezTo>
                    <a:pt x="102792" y="694254"/>
                    <a:pt x="43917" y="610686"/>
                    <a:pt x="22603" y="506454"/>
                  </a:cubicBezTo>
                  <a:cubicBezTo>
                    <a:pt x="1289" y="402221"/>
                    <a:pt x="3888" y="299938"/>
                    <a:pt x="43917" y="200644"/>
                  </a:cubicBezTo>
                  <a:cubicBezTo>
                    <a:pt x="76214" y="117531"/>
                    <a:pt x="144628" y="53652"/>
                    <a:pt x="229769" y="27139"/>
                  </a:cubicBezTo>
                  <a:cubicBezTo>
                    <a:pt x="330193" y="-6496"/>
                    <a:pt x="438416" y="-9160"/>
                    <a:pt x="540387" y="19471"/>
                  </a:cubicBezTo>
                  <a:cubicBezTo>
                    <a:pt x="683350" y="58461"/>
                    <a:pt x="752492" y="160354"/>
                    <a:pt x="778485" y="298248"/>
                  </a:cubicBezTo>
                  <a:cubicBezTo>
                    <a:pt x="786777" y="347102"/>
                    <a:pt x="790870" y="396593"/>
                    <a:pt x="790702" y="446149"/>
                  </a:cubicBezTo>
                  <a:cubicBezTo>
                    <a:pt x="790702" y="464734"/>
                    <a:pt x="784983" y="469803"/>
                    <a:pt x="766788" y="469023"/>
                  </a:cubicBezTo>
                  <a:cubicBezTo>
                    <a:pt x="732997" y="467594"/>
                    <a:pt x="699076" y="469023"/>
                    <a:pt x="665284" y="469023"/>
                  </a:cubicBezTo>
                  <a:close/>
                </a:path>
              </a:pathLst>
            </a:custGeom>
            <a:solidFill>
              <a:srgbClr val="E50914"/>
            </a:solidFill>
            <a:ln w="12977"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3C7AB1E7-B977-4C62-86AF-DE5D5E37895B}"/>
                </a:ext>
              </a:extLst>
            </p:cNvPr>
            <p:cNvSpPr/>
            <p:nvPr/>
          </p:nvSpPr>
          <p:spPr>
            <a:xfrm>
              <a:off x="3262471" y="3814082"/>
              <a:ext cx="818966" cy="1684929"/>
            </a:xfrm>
            <a:custGeom>
              <a:avLst/>
              <a:gdLst>
                <a:gd name="connsiteX0" fmla="*/ 275891 w 818966"/>
                <a:gd name="connsiteY0" fmla="*/ 956473 h 1684929"/>
                <a:gd name="connsiteX1" fmla="*/ 275891 w 818966"/>
                <a:gd name="connsiteY1" fmla="*/ 267654 h 1684929"/>
                <a:gd name="connsiteX2" fmla="*/ 240930 w 818966"/>
                <a:gd name="connsiteY2" fmla="*/ 232304 h 1684929"/>
                <a:gd name="connsiteX3" fmla="*/ 19988 w 818966"/>
                <a:gd name="connsiteY3" fmla="*/ 237242 h 1684929"/>
                <a:gd name="connsiteX4" fmla="*/ -27 w 818966"/>
                <a:gd name="connsiteY4" fmla="*/ 217227 h 1684929"/>
                <a:gd name="connsiteX5" fmla="*/ -27 w 818966"/>
                <a:gd name="connsiteY5" fmla="*/ 23448 h 1684929"/>
                <a:gd name="connsiteX6" fmla="*/ 24407 w 818966"/>
                <a:gd name="connsiteY6" fmla="*/ 1614 h 1684929"/>
                <a:gd name="connsiteX7" fmla="*/ 479288 w 818966"/>
                <a:gd name="connsiteY7" fmla="*/ 964 h 1684929"/>
                <a:gd name="connsiteX8" fmla="*/ 790296 w 818966"/>
                <a:gd name="connsiteY8" fmla="*/ -205 h 1684929"/>
                <a:gd name="connsiteX9" fmla="*/ 818889 w 818966"/>
                <a:gd name="connsiteY9" fmla="*/ 27867 h 1684929"/>
                <a:gd name="connsiteX10" fmla="*/ 818889 w 818966"/>
                <a:gd name="connsiteY10" fmla="*/ 194743 h 1684929"/>
                <a:gd name="connsiteX11" fmla="*/ 789776 w 818966"/>
                <a:gd name="connsiteY11" fmla="*/ 222816 h 1684929"/>
                <a:gd name="connsiteX12" fmla="*/ 580531 w 818966"/>
                <a:gd name="connsiteY12" fmla="*/ 223986 h 1684929"/>
                <a:gd name="connsiteX13" fmla="*/ 542321 w 818966"/>
                <a:gd name="connsiteY13" fmla="*/ 261936 h 1684929"/>
                <a:gd name="connsiteX14" fmla="*/ 543491 w 818966"/>
                <a:gd name="connsiteY14" fmla="*/ 1612801 h 1684929"/>
                <a:gd name="connsiteX15" fmla="*/ 513989 w 818966"/>
                <a:gd name="connsiteY15" fmla="*/ 1650751 h 1684929"/>
                <a:gd name="connsiteX16" fmla="*/ 299415 w 818966"/>
                <a:gd name="connsiteY16" fmla="*/ 1683893 h 1684929"/>
                <a:gd name="connsiteX17" fmla="*/ 275891 w 818966"/>
                <a:gd name="connsiteY17" fmla="*/ 1660239 h 1684929"/>
                <a:gd name="connsiteX18" fmla="*/ 275891 w 818966"/>
                <a:gd name="connsiteY18" fmla="*/ 956473 h 168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966" h="1684929">
                  <a:moveTo>
                    <a:pt x="275891" y="956473"/>
                  </a:moveTo>
                  <a:cubicBezTo>
                    <a:pt x="275891" y="726824"/>
                    <a:pt x="275891" y="497304"/>
                    <a:pt x="275891" y="267654"/>
                  </a:cubicBezTo>
                  <a:cubicBezTo>
                    <a:pt x="275891" y="240101"/>
                    <a:pt x="271602" y="230614"/>
                    <a:pt x="240930" y="232304"/>
                  </a:cubicBezTo>
                  <a:cubicBezTo>
                    <a:pt x="167369" y="236332"/>
                    <a:pt x="93549" y="235033"/>
                    <a:pt x="19988" y="237242"/>
                  </a:cubicBezTo>
                  <a:cubicBezTo>
                    <a:pt x="3612" y="237242"/>
                    <a:pt x="-287" y="232433"/>
                    <a:pt x="-27" y="217227"/>
                  </a:cubicBezTo>
                  <a:cubicBezTo>
                    <a:pt x="623" y="152244"/>
                    <a:pt x="1143" y="87262"/>
                    <a:pt x="-27" y="23448"/>
                  </a:cubicBezTo>
                  <a:cubicBezTo>
                    <a:pt x="-27" y="2914"/>
                    <a:pt x="8031" y="1614"/>
                    <a:pt x="24407" y="1614"/>
                  </a:cubicBezTo>
                  <a:cubicBezTo>
                    <a:pt x="175817" y="1614"/>
                    <a:pt x="327357" y="1614"/>
                    <a:pt x="479288" y="964"/>
                  </a:cubicBezTo>
                  <a:cubicBezTo>
                    <a:pt x="583260" y="964"/>
                    <a:pt x="687233" y="964"/>
                    <a:pt x="790296" y="-205"/>
                  </a:cubicBezTo>
                  <a:cubicBezTo>
                    <a:pt x="812260" y="-205"/>
                    <a:pt x="819538" y="4993"/>
                    <a:pt x="818889" y="27867"/>
                  </a:cubicBezTo>
                  <a:cubicBezTo>
                    <a:pt x="817199" y="83362"/>
                    <a:pt x="817199" y="139118"/>
                    <a:pt x="818889" y="194743"/>
                  </a:cubicBezTo>
                  <a:cubicBezTo>
                    <a:pt x="819538" y="217877"/>
                    <a:pt x="811480" y="222946"/>
                    <a:pt x="789776" y="222816"/>
                  </a:cubicBezTo>
                  <a:cubicBezTo>
                    <a:pt x="719985" y="222816"/>
                    <a:pt x="650323" y="224895"/>
                    <a:pt x="580531" y="223986"/>
                  </a:cubicBezTo>
                  <a:cubicBezTo>
                    <a:pt x="551939" y="223986"/>
                    <a:pt x="541541" y="230484"/>
                    <a:pt x="542321" y="261936"/>
                  </a:cubicBezTo>
                  <a:cubicBezTo>
                    <a:pt x="543621" y="712268"/>
                    <a:pt x="543101" y="1162469"/>
                    <a:pt x="543491" y="1612801"/>
                  </a:cubicBezTo>
                  <a:cubicBezTo>
                    <a:pt x="543491" y="1634506"/>
                    <a:pt x="543491" y="1647632"/>
                    <a:pt x="513989" y="1650751"/>
                  </a:cubicBezTo>
                  <a:cubicBezTo>
                    <a:pt x="442117" y="1658419"/>
                    <a:pt x="371026" y="1671546"/>
                    <a:pt x="299415" y="1683893"/>
                  </a:cubicBezTo>
                  <a:cubicBezTo>
                    <a:pt x="276931" y="1687792"/>
                    <a:pt x="275891" y="1677655"/>
                    <a:pt x="275891" y="1660239"/>
                  </a:cubicBezTo>
                  <a:cubicBezTo>
                    <a:pt x="276151" y="1425612"/>
                    <a:pt x="276151" y="1191023"/>
                    <a:pt x="275891" y="956473"/>
                  </a:cubicBezTo>
                  <a:close/>
                </a:path>
              </a:pathLst>
            </a:custGeom>
            <a:solidFill>
              <a:srgbClr val="E50914"/>
            </a:solidFill>
            <a:ln w="12977"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AF66F511-0C94-438F-B99A-38976553065D}"/>
                </a:ext>
              </a:extLst>
            </p:cNvPr>
            <p:cNvSpPr/>
            <p:nvPr/>
          </p:nvSpPr>
          <p:spPr>
            <a:xfrm>
              <a:off x="5468970" y="4075573"/>
              <a:ext cx="246263" cy="731707"/>
            </a:xfrm>
            <a:custGeom>
              <a:avLst/>
              <a:gdLst>
                <a:gd name="connsiteX0" fmla="*/ 125323 w 246263"/>
                <a:gd name="connsiteY0" fmla="*/ -205 h 731707"/>
                <a:gd name="connsiteX1" fmla="*/ 190306 w 246263"/>
                <a:gd name="connsiteY1" fmla="*/ 380465 h 731707"/>
                <a:gd name="connsiteX2" fmla="*/ 245671 w 246263"/>
                <a:gd name="connsiteY2" fmla="*/ 709408 h 731707"/>
                <a:gd name="connsiteX3" fmla="*/ 230465 w 246263"/>
                <a:gd name="connsiteY3" fmla="*/ 728124 h 731707"/>
                <a:gd name="connsiteX4" fmla="*/ 15242 w 246263"/>
                <a:gd name="connsiteY4" fmla="*/ 731502 h 731707"/>
                <a:gd name="connsiteX5" fmla="*/ 1205 w 246263"/>
                <a:gd name="connsiteY5" fmla="*/ 709798 h 731707"/>
                <a:gd name="connsiteX6" fmla="*/ 27199 w 246263"/>
                <a:gd name="connsiteY6" fmla="*/ 552670 h 731707"/>
                <a:gd name="connsiteX7" fmla="*/ 79185 w 246263"/>
                <a:gd name="connsiteY7" fmla="*/ 246990 h 731707"/>
                <a:gd name="connsiteX8" fmla="*/ 121424 w 246263"/>
                <a:gd name="connsiteY8" fmla="*/ 54 h 73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263" h="731707">
                  <a:moveTo>
                    <a:pt x="125323" y="-205"/>
                  </a:moveTo>
                  <a:cubicBezTo>
                    <a:pt x="147157" y="126641"/>
                    <a:pt x="169381" y="253488"/>
                    <a:pt x="190306" y="380465"/>
                  </a:cubicBezTo>
                  <a:cubicBezTo>
                    <a:pt x="209151" y="490026"/>
                    <a:pt x="227346" y="599717"/>
                    <a:pt x="245671" y="709408"/>
                  </a:cubicBezTo>
                  <a:cubicBezTo>
                    <a:pt x="247751" y="721365"/>
                    <a:pt x="244242" y="727994"/>
                    <a:pt x="230465" y="728124"/>
                  </a:cubicBezTo>
                  <a:cubicBezTo>
                    <a:pt x="158724" y="728903"/>
                    <a:pt x="87503" y="729683"/>
                    <a:pt x="15242" y="731502"/>
                  </a:cubicBezTo>
                  <a:cubicBezTo>
                    <a:pt x="-3863" y="731502"/>
                    <a:pt x="-224" y="719416"/>
                    <a:pt x="1205" y="709798"/>
                  </a:cubicBezTo>
                  <a:cubicBezTo>
                    <a:pt x="9263" y="657812"/>
                    <a:pt x="18361" y="605046"/>
                    <a:pt x="27199" y="552670"/>
                  </a:cubicBezTo>
                  <a:cubicBezTo>
                    <a:pt x="44523" y="450776"/>
                    <a:pt x="61861" y="348883"/>
                    <a:pt x="79185" y="246990"/>
                  </a:cubicBezTo>
                  <a:cubicBezTo>
                    <a:pt x="93130" y="164682"/>
                    <a:pt x="107219" y="82362"/>
                    <a:pt x="121424" y="54"/>
                  </a:cubicBezTo>
                  <a:close/>
                </a:path>
              </a:pathLst>
            </a:custGeom>
            <a:solidFill>
              <a:schemeClr val="bg2">
                <a:lumMod val="10000"/>
              </a:schemeClr>
            </a:solidFill>
            <a:ln w="12977"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FBFA4DBD-D4CC-E6D6-CE6A-92B6D60E3B28}"/>
              </a:ext>
            </a:extLst>
          </p:cNvPr>
          <p:cNvSpPr txBox="1"/>
          <p:nvPr/>
        </p:nvSpPr>
        <p:spPr>
          <a:xfrm>
            <a:off x="228600" y="150894"/>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241577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34AA1A-2AA0-4F33-9003-37259AB66C1A}"/>
              </a:ext>
            </a:extLst>
          </p:cNvPr>
          <p:cNvSpPr txBox="1"/>
          <p:nvPr/>
        </p:nvSpPr>
        <p:spPr>
          <a:xfrm>
            <a:off x="772595" y="1112814"/>
            <a:ext cx="2520242" cy="646331"/>
          </a:xfrm>
          <a:prstGeom prst="rect">
            <a:avLst/>
          </a:prstGeom>
          <a:noFill/>
        </p:spPr>
        <p:txBody>
          <a:bodyPr wrap="none" rtlCol="0">
            <a:spAutoFit/>
          </a:bodyPr>
          <a:lstStyle/>
          <a:p>
            <a:r>
              <a:rPr lang="en-IN" sz="3600" b="1" spc="300" dirty="0">
                <a:solidFill>
                  <a:schemeClr val="bg1"/>
                </a:solidFill>
                <a:latin typeface="Inter" panose="02000503000000020004" pitchFamily="50" charset="0"/>
                <a:ea typeface="Inter" panose="02000503000000020004" pitchFamily="50" charset="0"/>
                <a:cs typeface="Inter" panose="02000503000000020004" pitchFamily="50" charset="0"/>
              </a:rPr>
              <a:t>NETFLIX </a:t>
            </a:r>
          </a:p>
        </p:txBody>
      </p:sp>
      <p:sp>
        <p:nvSpPr>
          <p:cNvPr id="21" name="TextBox 20">
            <a:extLst>
              <a:ext uri="{FF2B5EF4-FFF2-40B4-BE49-F238E27FC236}">
                <a16:creationId xmlns:a16="http://schemas.microsoft.com/office/drawing/2014/main" id="{4E8D1F40-9D7D-4D13-AF27-2F69F82A5763}"/>
              </a:ext>
            </a:extLst>
          </p:cNvPr>
          <p:cNvSpPr txBox="1"/>
          <p:nvPr/>
        </p:nvSpPr>
        <p:spPr>
          <a:xfrm>
            <a:off x="772595" y="2027615"/>
            <a:ext cx="3292423" cy="1661865"/>
          </a:xfrm>
          <a:prstGeom prst="rect">
            <a:avLst/>
          </a:prstGeom>
          <a:noFill/>
        </p:spPr>
        <p:txBody>
          <a:bodyPr wrap="square" rtlCol="0">
            <a:spAutoFit/>
          </a:bodyPr>
          <a:lstStyle/>
          <a:p>
            <a:pPr>
              <a:lnSpc>
                <a:spcPct val="130000"/>
              </a:lnSpc>
            </a:pPr>
            <a:r>
              <a:rPr lang="en-IN" sz="16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Netflix</a:t>
            </a:r>
            <a:r>
              <a:rPr lang="en-IN" sz="16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is a subscription based streaming service that allows members to watch TV shows and movies on an internet connected device </a:t>
            </a:r>
            <a:endParaRPr lang="en-IN" sz="4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2" name="TextBox 21">
            <a:extLst>
              <a:ext uri="{FF2B5EF4-FFF2-40B4-BE49-F238E27FC236}">
                <a16:creationId xmlns:a16="http://schemas.microsoft.com/office/drawing/2014/main" id="{24938009-178B-4C1C-810D-6E9BDE4A3472}"/>
              </a:ext>
            </a:extLst>
          </p:cNvPr>
          <p:cNvSpPr txBox="1"/>
          <p:nvPr/>
        </p:nvSpPr>
        <p:spPr>
          <a:xfrm>
            <a:off x="772596" y="3999452"/>
            <a:ext cx="3292423" cy="1745734"/>
          </a:xfrm>
          <a:prstGeom prst="rect">
            <a:avLst/>
          </a:prstGeom>
          <a:noFill/>
        </p:spPr>
        <p:txBody>
          <a:bodyPr wrap="square" rtlCol="0">
            <a:spAutoFit/>
          </a:bodyPr>
          <a:lstStyle/>
          <a:p>
            <a:pPr>
              <a:lnSpc>
                <a:spcPct val="130000"/>
              </a:lnSpc>
            </a:pPr>
            <a:r>
              <a:rPr lang="en-IN" sz="1400" b="1"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CS Streaming </a:t>
            </a:r>
            <a:r>
              <a:rPr lang="en-IN" sz="14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is looking to launch a new streaming service and we have analysed the below data to present trends and insights to launch their new product in competition with Netflix </a:t>
            </a:r>
            <a:endParaRPr lang="en-IN" sz="4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26" name="Picture Placeholder 25" descr="A group of people walking&#10;&#10;Description automatically generated with medium confidence">
            <a:extLst>
              <a:ext uri="{FF2B5EF4-FFF2-40B4-BE49-F238E27FC236}">
                <a16:creationId xmlns:a16="http://schemas.microsoft.com/office/drawing/2014/main" id="{CE4EA8E9-C6D2-43A5-B1E6-3C708640AA5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2" name="Picture Placeholder 31" descr="A picture containing logo&#10;&#10;Description automatically generated">
            <a:extLst>
              <a:ext uri="{FF2B5EF4-FFF2-40B4-BE49-F238E27FC236}">
                <a16:creationId xmlns:a16="http://schemas.microsoft.com/office/drawing/2014/main" id="{19093FEB-C81D-4E1B-9C2C-CBFE181F6F3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67" b="2367"/>
          <a:stretch>
            <a:fillRect/>
          </a:stretch>
        </p:blipFill>
        <p:spPr>
          <a:effectLst>
            <a:outerShdw blurRad="101600" dist="38100" dir="5400000" algn="t" rotWithShape="0">
              <a:prstClr val="black">
                <a:alpha val="65000"/>
              </a:prstClr>
            </a:outerShdw>
          </a:effectLst>
        </p:spPr>
      </p:pic>
      <p:pic>
        <p:nvPicPr>
          <p:cNvPr id="28" name="Picture Placeholder 27" descr="Text&#10;&#10;Description automatically generated with low confidence">
            <a:extLst>
              <a:ext uri="{FF2B5EF4-FFF2-40B4-BE49-F238E27FC236}">
                <a16:creationId xmlns:a16="http://schemas.microsoft.com/office/drawing/2014/main" id="{47E60A4F-2F08-4B92-B69E-73DB62EAD0B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29" r="6029"/>
          <a:stretch>
            <a:fillRect/>
          </a:stretch>
        </p:blipFill>
        <p:spPr>
          <a:effectLst>
            <a:outerShdw blurRad="190500" dist="88900" dir="5400000" sx="101000" sy="101000" algn="t" rotWithShape="0">
              <a:prstClr val="black">
                <a:alpha val="80000"/>
              </a:prstClr>
            </a:outerShdw>
          </a:effectLst>
        </p:spPr>
      </p:pic>
      <p:pic>
        <p:nvPicPr>
          <p:cNvPr id="30" name="Picture Placeholder 29" descr="Text&#10;&#10;Description automatically generated">
            <a:extLst>
              <a:ext uri="{FF2B5EF4-FFF2-40B4-BE49-F238E27FC236}">
                <a16:creationId xmlns:a16="http://schemas.microsoft.com/office/drawing/2014/main" id="{72BE9AAE-DEFD-45BF-85C0-80FBC9D7BB2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4" name="Picture Placeholder 33" descr="A group of people in a field&#10;&#10;Description automatically generated with low confidence">
            <a:extLst>
              <a:ext uri="{FF2B5EF4-FFF2-40B4-BE49-F238E27FC236}">
                <a16:creationId xmlns:a16="http://schemas.microsoft.com/office/drawing/2014/main" id="{B0280726-49B7-48A6-AA58-DF2A0EF24932}"/>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3818" r="3818"/>
          <a:stretch>
            <a:fillRect/>
          </a:stretch>
        </p:blipFill>
        <p:spPr>
          <a:effectLst>
            <a:outerShdw blurRad="101600" dist="38100" dir="5400000" algn="t" rotWithShape="0">
              <a:prstClr val="black">
                <a:alpha val="65000"/>
              </a:prstClr>
            </a:outerShdw>
          </a:effectLst>
        </p:spPr>
      </p:pic>
      <p:pic>
        <p:nvPicPr>
          <p:cNvPr id="40" name="Picture Placeholder 39" descr="Graphical user interface, website&#10;&#10;Description automatically generated">
            <a:extLst>
              <a:ext uri="{FF2B5EF4-FFF2-40B4-BE49-F238E27FC236}">
                <a16:creationId xmlns:a16="http://schemas.microsoft.com/office/drawing/2014/main" id="{8D4BD3FA-E140-4A4B-A36B-EC34F8BFBD12}"/>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30" r="730"/>
          <a:stretch>
            <a:fillRect/>
          </a:stretch>
        </p:blipFill>
        <p:spPr>
          <a:effectLst>
            <a:outerShdw blurRad="101600" dist="38100" dir="5400000" algn="t" rotWithShape="0">
              <a:prstClr val="black">
                <a:alpha val="65000"/>
              </a:prstClr>
            </a:outerShdw>
          </a:effectLst>
        </p:spPr>
      </p:pic>
      <p:pic>
        <p:nvPicPr>
          <p:cNvPr id="38" name="Picture Placeholder 37" descr="A picture containing text, water, outdoor&#10;&#10;Description automatically generated">
            <a:extLst>
              <a:ext uri="{FF2B5EF4-FFF2-40B4-BE49-F238E27FC236}">
                <a16:creationId xmlns:a16="http://schemas.microsoft.com/office/drawing/2014/main" id="{F5C664B7-DF00-45B8-B5A5-8407CD15AE5D}"/>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250" b="2250"/>
          <a:stretch>
            <a:fillRect/>
          </a:stretch>
        </p:blipFill>
        <p:spPr>
          <a:effectLst>
            <a:outerShdw blurRad="101600" dist="38100" dir="5400000" algn="t" rotWithShape="0">
              <a:prstClr val="black">
                <a:alpha val="65000"/>
              </a:prstClr>
            </a:outerShdw>
          </a:effectLst>
        </p:spPr>
      </p:pic>
      <p:pic>
        <p:nvPicPr>
          <p:cNvPr id="36" name="Picture Placeholder 35" descr="A person wearing sunglasses and a suit&#10;&#10;Description automatically generated with medium confidence">
            <a:extLst>
              <a:ext uri="{FF2B5EF4-FFF2-40B4-BE49-F238E27FC236}">
                <a16:creationId xmlns:a16="http://schemas.microsoft.com/office/drawing/2014/main" id="{8BB6ED6E-7EFF-4FB5-BC4B-95C3FBDE9C3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7095" b="7095"/>
          <a:stretch>
            <a:fillRect/>
          </a:stretch>
        </p:blipFill>
        <p:spPr>
          <a:effectLst>
            <a:outerShdw blurRad="101600" dist="38100" dir="5400000" algn="t" rotWithShape="0">
              <a:prstClr val="black">
                <a:alpha val="65000"/>
              </a:prstClr>
            </a:outerShdw>
          </a:effectLst>
        </p:spPr>
      </p:pic>
      <p:pic>
        <p:nvPicPr>
          <p:cNvPr id="24" name="Picture Placeholder 23" descr="A group of people on a stage&#10;&#10;Description automatically generated">
            <a:extLst>
              <a:ext uri="{FF2B5EF4-FFF2-40B4-BE49-F238E27FC236}">
                <a16:creationId xmlns:a16="http://schemas.microsoft.com/office/drawing/2014/main" id="{7AD5E662-C062-46EB-8F97-586742AB2F77}"/>
              </a:ext>
            </a:extLst>
          </p:cNvPr>
          <p:cNvPicPr>
            <a:picLocks noGrp="1" noChangeAspect="1"/>
          </p:cNvPicPr>
          <p:nvPr>
            <p:ph type="pic" sz="quarter" idx="10"/>
          </p:nvPr>
        </p:nvPicPr>
        <p:blipFill>
          <a:blip r:embed="rId10">
            <a:extLst>
              <a:ext uri="{28A0092B-C50C-407E-A947-70E740481C1C}">
                <a14:useLocalDpi xmlns:a14="http://schemas.microsoft.com/office/drawing/2010/main" val="0"/>
              </a:ext>
            </a:extLst>
          </a:blip>
          <a:srcRect t="3535" b="3535"/>
          <a:stretch>
            <a:fillRect/>
          </a:stretch>
        </p:blipFill>
        <p:spPr>
          <a:effectLst>
            <a:outerShdw blurRad="101600" dist="38100" dir="5400000" algn="t" rotWithShape="0">
              <a:prstClr val="black">
                <a:alpha val="65000"/>
              </a:prstClr>
            </a:outerShdw>
          </a:effectLst>
        </p:spPr>
      </p:pic>
      <p:sp>
        <p:nvSpPr>
          <p:cNvPr id="3" name="TextBox 2">
            <a:extLst>
              <a:ext uri="{FF2B5EF4-FFF2-40B4-BE49-F238E27FC236}">
                <a16:creationId xmlns:a16="http://schemas.microsoft.com/office/drawing/2014/main" id="{FAE66F80-B280-6B73-AA08-FA243172241B}"/>
              </a:ext>
            </a:extLst>
          </p:cNvPr>
          <p:cNvSpPr txBox="1"/>
          <p:nvPr/>
        </p:nvSpPr>
        <p:spPr>
          <a:xfrm>
            <a:off x="270545" y="251562"/>
            <a:ext cx="1986094" cy="369332"/>
          </a:xfrm>
          <a:prstGeom prst="rect">
            <a:avLst/>
          </a:prstGeom>
          <a:noFill/>
        </p:spPr>
        <p:txBody>
          <a:bodyPr wrap="square">
            <a:spAutoFit/>
          </a:bodyPr>
          <a:lstStyle/>
          <a:p>
            <a:r>
              <a:rPr lang="en-US" sz="18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8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8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74976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74832FA5-E63C-4C5C-A0EE-1B991B66D57D}"/>
              </a:ext>
            </a:extLst>
          </p:cNvPr>
          <p:cNvSpPr txBox="1"/>
          <p:nvPr/>
        </p:nvSpPr>
        <p:spPr>
          <a:xfrm>
            <a:off x="798513" y="433099"/>
            <a:ext cx="6413807"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“You Are What You Watch”</a:t>
            </a:r>
          </a:p>
        </p:txBody>
      </p:sp>
      <p:sp>
        <p:nvSpPr>
          <p:cNvPr id="60" name="TextBox 59">
            <a:extLst>
              <a:ext uri="{FF2B5EF4-FFF2-40B4-BE49-F238E27FC236}">
                <a16:creationId xmlns:a16="http://schemas.microsoft.com/office/drawing/2014/main" id="{EA382176-C7A1-46B1-9BF6-4F434B2BEB04}"/>
              </a:ext>
            </a:extLst>
          </p:cNvPr>
          <p:cNvSpPr txBox="1"/>
          <p:nvPr/>
        </p:nvSpPr>
        <p:spPr>
          <a:xfrm>
            <a:off x="824333" y="1093208"/>
            <a:ext cx="10475861" cy="615105"/>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The New York Times Released an article called You are what you watch explaining “that the quality of shows can influence us in different ways, shaping our thinking and political preferences, even affecting our cognitive ability” </a:t>
            </a:r>
          </a:p>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hlinkClick r:id="rId2"/>
              </a:rPr>
              <a:t>[Ref]</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43" name="Picture Placeholder 42" descr="A picture containing text, person&#10;&#10;Description automatically generated">
            <a:extLst>
              <a:ext uri="{FF2B5EF4-FFF2-40B4-BE49-F238E27FC236}">
                <a16:creationId xmlns:a16="http://schemas.microsoft.com/office/drawing/2014/main" id="{289AB6E7-F638-476A-99FD-2FB74D600E8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00" r="2800"/>
          <a:stretch>
            <a:fillRect/>
          </a:stretch>
        </p:blipFill>
        <p:spPr>
          <a:effectLst>
            <a:outerShdw blurRad="177800" dist="190500" dir="5400000" algn="t" rotWithShape="0">
              <a:prstClr val="black">
                <a:alpha val="60000"/>
              </a:prstClr>
            </a:outerShdw>
          </a:effectLst>
        </p:spPr>
      </p:pic>
      <p:pic>
        <p:nvPicPr>
          <p:cNvPr id="45" name="Picture Placeholder 44" descr="Graphical user interface, application&#10;&#10;Description automatically generated">
            <a:extLst>
              <a:ext uri="{FF2B5EF4-FFF2-40B4-BE49-F238E27FC236}">
                <a16:creationId xmlns:a16="http://schemas.microsoft.com/office/drawing/2014/main" id="{7371D5B9-5EB8-467B-90A6-E3640103CAD4}"/>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599" b="599"/>
          <a:stretch>
            <a:fillRect/>
          </a:stretch>
        </p:blipFill>
        <p:spPr>
          <a:effectLst>
            <a:outerShdw blurRad="114300" dist="63500" dir="5400000" algn="t" rotWithShape="0">
              <a:prstClr val="black">
                <a:alpha val="47000"/>
              </a:prstClr>
            </a:outerShdw>
          </a:effectLst>
        </p:spPr>
      </p:pic>
      <p:pic>
        <p:nvPicPr>
          <p:cNvPr id="47" name="Picture Placeholder 46" descr="A picture containing text, person, floor, silhouette&#10;&#10;Description automatically generated">
            <a:extLst>
              <a:ext uri="{FF2B5EF4-FFF2-40B4-BE49-F238E27FC236}">
                <a16:creationId xmlns:a16="http://schemas.microsoft.com/office/drawing/2014/main" id="{D77C1A01-BE62-4740-8FF6-BBE665B053A4}"/>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4789" r="4789"/>
          <a:stretch>
            <a:fillRect/>
          </a:stretch>
        </p:blipFill>
        <p:spPr>
          <a:effectLst>
            <a:outerShdw blurRad="114300" dist="63500" dir="5400000" algn="t" rotWithShape="0">
              <a:prstClr val="black">
                <a:alpha val="47000"/>
              </a:prstClr>
            </a:outerShdw>
          </a:effectLst>
        </p:spPr>
      </p:pic>
      <p:pic>
        <p:nvPicPr>
          <p:cNvPr id="49" name="Picture Placeholder 48" descr="A group of people posing for a photo&#10;&#10;Description automatically generated with medium confidence">
            <a:extLst>
              <a:ext uri="{FF2B5EF4-FFF2-40B4-BE49-F238E27FC236}">
                <a16:creationId xmlns:a16="http://schemas.microsoft.com/office/drawing/2014/main" id="{D8ECFEC8-B93D-4960-A0B4-9BEF1B2D72E0}"/>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3360" b="3360"/>
          <a:stretch>
            <a:fillRect/>
          </a:stretch>
        </p:blipFill>
        <p:spPr>
          <a:effectLst>
            <a:outerShdw blurRad="114300" dist="63500" dir="5400000" algn="t" rotWithShape="0">
              <a:prstClr val="black">
                <a:alpha val="47000"/>
              </a:prstClr>
            </a:outerShdw>
          </a:effectLst>
        </p:spPr>
      </p:pic>
      <p:sp>
        <p:nvSpPr>
          <p:cNvPr id="130" name="Rectangle: Rounded Corners 129">
            <a:extLst>
              <a:ext uri="{FF2B5EF4-FFF2-40B4-BE49-F238E27FC236}">
                <a16:creationId xmlns:a16="http://schemas.microsoft.com/office/drawing/2014/main" id="{66145823-E361-4F3E-894C-EA7BAFB6FAF0}"/>
              </a:ext>
            </a:extLst>
          </p:cNvPr>
          <p:cNvSpPr/>
          <p:nvPr/>
        </p:nvSpPr>
        <p:spPr>
          <a:xfrm>
            <a:off x="1576052" y="2377391"/>
            <a:ext cx="2651970" cy="3668261"/>
          </a:xfrm>
          <a:prstGeom prst="roundRect">
            <a:avLst>
              <a:gd name="adj" fmla="val 7521"/>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1" name="Oval 130">
            <a:extLst>
              <a:ext uri="{FF2B5EF4-FFF2-40B4-BE49-F238E27FC236}">
                <a16:creationId xmlns:a16="http://schemas.microsoft.com/office/drawing/2014/main" id="{A131518A-1DE0-41DC-98A9-488AED8CE7E0}"/>
              </a:ext>
            </a:extLst>
          </p:cNvPr>
          <p:cNvSpPr/>
          <p:nvPr/>
        </p:nvSpPr>
        <p:spPr>
          <a:xfrm>
            <a:off x="174204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2" name="Oval 131">
            <a:extLst>
              <a:ext uri="{FF2B5EF4-FFF2-40B4-BE49-F238E27FC236}">
                <a16:creationId xmlns:a16="http://schemas.microsoft.com/office/drawing/2014/main" id="{47C554CD-FEEB-484B-A899-44AD974D007D}"/>
              </a:ext>
            </a:extLst>
          </p:cNvPr>
          <p:cNvSpPr/>
          <p:nvPr/>
        </p:nvSpPr>
        <p:spPr>
          <a:xfrm>
            <a:off x="225890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 name="Oval 132">
            <a:extLst>
              <a:ext uri="{FF2B5EF4-FFF2-40B4-BE49-F238E27FC236}">
                <a16:creationId xmlns:a16="http://schemas.microsoft.com/office/drawing/2014/main" id="{9BECB838-D021-4B4A-A472-A134E792E538}"/>
              </a:ext>
            </a:extLst>
          </p:cNvPr>
          <p:cNvSpPr/>
          <p:nvPr/>
        </p:nvSpPr>
        <p:spPr>
          <a:xfrm>
            <a:off x="277575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4" name="Oval 133">
            <a:extLst>
              <a:ext uri="{FF2B5EF4-FFF2-40B4-BE49-F238E27FC236}">
                <a16:creationId xmlns:a16="http://schemas.microsoft.com/office/drawing/2014/main" id="{E76752A1-584D-40C3-ADDB-5337139BD467}"/>
              </a:ext>
            </a:extLst>
          </p:cNvPr>
          <p:cNvSpPr/>
          <p:nvPr/>
        </p:nvSpPr>
        <p:spPr>
          <a:xfrm>
            <a:off x="329261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TextBox 134">
            <a:extLst>
              <a:ext uri="{FF2B5EF4-FFF2-40B4-BE49-F238E27FC236}">
                <a16:creationId xmlns:a16="http://schemas.microsoft.com/office/drawing/2014/main" id="{9A6ED9B4-FA52-40D4-A785-5A53E2672B94}"/>
              </a:ext>
            </a:extLst>
          </p:cNvPr>
          <p:cNvSpPr txBox="1"/>
          <p:nvPr/>
        </p:nvSpPr>
        <p:spPr>
          <a:xfrm>
            <a:off x="163449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36" name="Freeform 1">
            <a:extLst>
              <a:ext uri="{FF2B5EF4-FFF2-40B4-BE49-F238E27FC236}">
                <a16:creationId xmlns:a16="http://schemas.microsoft.com/office/drawing/2014/main" id="{029DC353-D331-4251-9F39-A674201C888B}"/>
              </a:ext>
            </a:extLst>
          </p:cNvPr>
          <p:cNvSpPr>
            <a:spLocks noChangeArrowheads="1"/>
          </p:cNvSpPr>
          <p:nvPr/>
        </p:nvSpPr>
        <p:spPr bwMode="auto">
          <a:xfrm>
            <a:off x="237807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7" name="Freeform 46">
            <a:extLst>
              <a:ext uri="{FF2B5EF4-FFF2-40B4-BE49-F238E27FC236}">
                <a16:creationId xmlns:a16="http://schemas.microsoft.com/office/drawing/2014/main" id="{0C12AE19-D246-469E-97A0-5D7D4D00D1B2}"/>
              </a:ext>
            </a:extLst>
          </p:cNvPr>
          <p:cNvSpPr>
            <a:spLocks noChangeArrowheads="1"/>
          </p:cNvSpPr>
          <p:nvPr/>
        </p:nvSpPr>
        <p:spPr bwMode="auto">
          <a:xfrm>
            <a:off x="289269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8" name="Freeform 97">
            <a:extLst>
              <a:ext uri="{FF2B5EF4-FFF2-40B4-BE49-F238E27FC236}">
                <a16:creationId xmlns:a16="http://schemas.microsoft.com/office/drawing/2014/main" id="{EE040939-E087-4905-8F6B-7F7657244D9F}"/>
              </a:ext>
            </a:extLst>
          </p:cNvPr>
          <p:cNvSpPr>
            <a:spLocks noChangeArrowheads="1"/>
          </p:cNvSpPr>
          <p:nvPr/>
        </p:nvSpPr>
        <p:spPr bwMode="auto">
          <a:xfrm>
            <a:off x="187674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39" name="Freeform 7">
            <a:extLst>
              <a:ext uri="{FF2B5EF4-FFF2-40B4-BE49-F238E27FC236}">
                <a16:creationId xmlns:a16="http://schemas.microsoft.com/office/drawing/2014/main" id="{CB368B9E-8E3A-40EC-A3D0-E4E893BB004E}"/>
              </a:ext>
            </a:extLst>
          </p:cNvPr>
          <p:cNvSpPr>
            <a:spLocks noChangeArrowheads="1"/>
          </p:cNvSpPr>
          <p:nvPr/>
        </p:nvSpPr>
        <p:spPr bwMode="auto">
          <a:xfrm>
            <a:off x="341905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0" name="Rectangle: Rounded Corners 139">
            <a:extLst>
              <a:ext uri="{FF2B5EF4-FFF2-40B4-BE49-F238E27FC236}">
                <a16:creationId xmlns:a16="http://schemas.microsoft.com/office/drawing/2014/main" id="{D4B26500-60FF-4D6C-8731-7AC6B76ED0C3}"/>
              </a:ext>
            </a:extLst>
          </p:cNvPr>
          <p:cNvSpPr/>
          <p:nvPr/>
        </p:nvSpPr>
        <p:spPr>
          <a:xfrm>
            <a:off x="4770038"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1" name="Oval 140">
            <a:extLst>
              <a:ext uri="{FF2B5EF4-FFF2-40B4-BE49-F238E27FC236}">
                <a16:creationId xmlns:a16="http://schemas.microsoft.com/office/drawing/2014/main" id="{A57BE7BE-BD47-483D-85C3-8459038599D0}"/>
              </a:ext>
            </a:extLst>
          </p:cNvPr>
          <p:cNvSpPr/>
          <p:nvPr/>
        </p:nvSpPr>
        <p:spPr>
          <a:xfrm>
            <a:off x="493493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2" name="Oval 141">
            <a:extLst>
              <a:ext uri="{FF2B5EF4-FFF2-40B4-BE49-F238E27FC236}">
                <a16:creationId xmlns:a16="http://schemas.microsoft.com/office/drawing/2014/main" id="{B6A5D22D-8853-4C42-B3C5-389304FE568D}"/>
              </a:ext>
            </a:extLst>
          </p:cNvPr>
          <p:cNvSpPr/>
          <p:nvPr/>
        </p:nvSpPr>
        <p:spPr>
          <a:xfrm>
            <a:off x="545178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3" name="Oval 142">
            <a:extLst>
              <a:ext uri="{FF2B5EF4-FFF2-40B4-BE49-F238E27FC236}">
                <a16:creationId xmlns:a16="http://schemas.microsoft.com/office/drawing/2014/main" id="{3668C80C-8A25-47D7-BA19-81A9645156AF}"/>
              </a:ext>
            </a:extLst>
          </p:cNvPr>
          <p:cNvSpPr/>
          <p:nvPr/>
        </p:nvSpPr>
        <p:spPr>
          <a:xfrm>
            <a:off x="596864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4" name="Oval 143">
            <a:extLst>
              <a:ext uri="{FF2B5EF4-FFF2-40B4-BE49-F238E27FC236}">
                <a16:creationId xmlns:a16="http://schemas.microsoft.com/office/drawing/2014/main" id="{ED0369B2-A3EC-4866-B4E0-2B9A8D32DB50}"/>
              </a:ext>
            </a:extLst>
          </p:cNvPr>
          <p:cNvSpPr/>
          <p:nvPr/>
        </p:nvSpPr>
        <p:spPr>
          <a:xfrm>
            <a:off x="648549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5" name="TextBox 144">
            <a:extLst>
              <a:ext uri="{FF2B5EF4-FFF2-40B4-BE49-F238E27FC236}">
                <a16:creationId xmlns:a16="http://schemas.microsoft.com/office/drawing/2014/main" id="{710DBEDC-F3B0-4FA3-B361-B84D213F366E}"/>
              </a:ext>
            </a:extLst>
          </p:cNvPr>
          <p:cNvSpPr txBox="1"/>
          <p:nvPr/>
        </p:nvSpPr>
        <p:spPr>
          <a:xfrm>
            <a:off x="4827376"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46" name="Freeform 1">
            <a:extLst>
              <a:ext uri="{FF2B5EF4-FFF2-40B4-BE49-F238E27FC236}">
                <a16:creationId xmlns:a16="http://schemas.microsoft.com/office/drawing/2014/main" id="{10824A55-CF6A-43CE-8D67-8EA3214D5D08}"/>
              </a:ext>
            </a:extLst>
          </p:cNvPr>
          <p:cNvSpPr>
            <a:spLocks noChangeArrowheads="1"/>
          </p:cNvSpPr>
          <p:nvPr/>
        </p:nvSpPr>
        <p:spPr bwMode="auto">
          <a:xfrm>
            <a:off x="5570957"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7" name="Freeform 46">
            <a:extLst>
              <a:ext uri="{FF2B5EF4-FFF2-40B4-BE49-F238E27FC236}">
                <a16:creationId xmlns:a16="http://schemas.microsoft.com/office/drawing/2014/main" id="{E57370DF-D375-4836-BB07-98BD27281DDC}"/>
              </a:ext>
            </a:extLst>
          </p:cNvPr>
          <p:cNvSpPr>
            <a:spLocks noChangeArrowheads="1"/>
          </p:cNvSpPr>
          <p:nvPr/>
        </p:nvSpPr>
        <p:spPr bwMode="auto">
          <a:xfrm>
            <a:off x="6085576"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8" name="Freeform 97">
            <a:extLst>
              <a:ext uri="{FF2B5EF4-FFF2-40B4-BE49-F238E27FC236}">
                <a16:creationId xmlns:a16="http://schemas.microsoft.com/office/drawing/2014/main" id="{8E27893E-9DFF-4C5B-9AD1-1CF63514B8A7}"/>
              </a:ext>
            </a:extLst>
          </p:cNvPr>
          <p:cNvSpPr>
            <a:spLocks noChangeArrowheads="1"/>
          </p:cNvSpPr>
          <p:nvPr/>
        </p:nvSpPr>
        <p:spPr bwMode="auto">
          <a:xfrm>
            <a:off x="5069627"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49" name="Freeform 7">
            <a:extLst>
              <a:ext uri="{FF2B5EF4-FFF2-40B4-BE49-F238E27FC236}">
                <a16:creationId xmlns:a16="http://schemas.microsoft.com/office/drawing/2014/main" id="{F8E36C40-4B90-4291-88C3-17353AC03D4C}"/>
              </a:ext>
            </a:extLst>
          </p:cNvPr>
          <p:cNvSpPr>
            <a:spLocks noChangeArrowheads="1"/>
          </p:cNvSpPr>
          <p:nvPr/>
        </p:nvSpPr>
        <p:spPr bwMode="auto">
          <a:xfrm>
            <a:off x="6611938"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0" name="Rectangle: Rounded Corners 149">
            <a:extLst>
              <a:ext uri="{FF2B5EF4-FFF2-40B4-BE49-F238E27FC236}">
                <a16:creationId xmlns:a16="http://schemas.microsoft.com/office/drawing/2014/main" id="{A74CD374-CDF8-4D9D-9CA4-2FDB5E97DB2A}"/>
              </a:ext>
            </a:extLst>
          </p:cNvPr>
          <p:cNvSpPr/>
          <p:nvPr/>
        </p:nvSpPr>
        <p:spPr>
          <a:xfrm>
            <a:off x="7962900"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1" name="Oval 150">
            <a:extLst>
              <a:ext uri="{FF2B5EF4-FFF2-40B4-BE49-F238E27FC236}">
                <a16:creationId xmlns:a16="http://schemas.microsoft.com/office/drawing/2014/main" id="{72661C3E-D95A-450D-B9A8-C5009B43FEEA}"/>
              </a:ext>
            </a:extLst>
          </p:cNvPr>
          <p:cNvSpPr/>
          <p:nvPr/>
        </p:nvSpPr>
        <p:spPr>
          <a:xfrm>
            <a:off x="812781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2" name="Oval 151">
            <a:extLst>
              <a:ext uri="{FF2B5EF4-FFF2-40B4-BE49-F238E27FC236}">
                <a16:creationId xmlns:a16="http://schemas.microsoft.com/office/drawing/2014/main" id="{A1304DBD-2A70-407F-8755-5E6A94A0A297}"/>
              </a:ext>
            </a:extLst>
          </p:cNvPr>
          <p:cNvSpPr/>
          <p:nvPr/>
        </p:nvSpPr>
        <p:spPr>
          <a:xfrm>
            <a:off x="864467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3" name="Oval 152">
            <a:extLst>
              <a:ext uri="{FF2B5EF4-FFF2-40B4-BE49-F238E27FC236}">
                <a16:creationId xmlns:a16="http://schemas.microsoft.com/office/drawing/2014/main" id="{AAF0148F-5914-4A11-A5AE-C14E17DF91D4}"/>
              </a:ext>
            </a:extLst>
          </p:cNvPr>
          <p:cNvSpPr/>
          <p:nvPr/>
        </p:nvSpPr>
        <p:spPr>
          <a:xfrm>
            <a:off x="9161526"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4" name="Oval 153">
            <a:extLst>
              <a:ext uri="{FF2B5EF4-FFF2-40B4-BE49-F238E27FC236}">
                <a16:creationId xmlns:a16="http://schemas.microsoft.com/office/drawing/2014/main" id="{E7393A62-467E-42D9-BF1C-8F8C16F440B1}"/>
              </a:ext>
            </a:extLst>
          </p:cNvPr>
          <p:cNvSpPr/>
          <p:nvPr/>
        </p:nvSpPr>
        <p:spPr>
          <a:xfrm>
            <a:off x="9678381"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5" name="TextBox 154">
            <a:extLst>
              <a:ext uri="{FF2B5EF4-FFF2-40B4-BE49-F238E27FC236}">
                <a16:creationId xmlns:a16="http://schemas.microsoft.com/office/drawing/2014/main" id="{48174E3C-586B-430E-B6DA-3628BE540856}"/>
              </a:ext>
            </a:extLst>
          </p:cNvPr>
          <p:cNvSpPr txBox="1"/>
          <p:nvPr/>
        </p:nvSpPr>
        <p:spPr>
          <a:xfrm>
            <a:off x="8020261"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56" name="Freeform 1">
            <a:extLst>
              <a:ext uri="{FF2B5EF4-FFF2-40B4-BE49-F238E27FC236}">
                <a16:creationId xmlns:a16="http://schemas.microsoft.com/office/drawing/2014/main" id="{712F03C7-FB1B-48E5-B175-0C8330AF2432}"/>
              </a:ext>
            </a:extLst>
          </p:cNvPr>
          <p:cNvSpPr>
            <a:spLocks noChangeArrowheads="1"/>
          </p:cNvSpPr>
          <p:nvPr/>
        </p:nvSpPr>
        <p:spPr bwMode="auto">
          <a:xfrm>
            <a:off x="8763842"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7" name="Freeform 46">
            <a:extLst>
              <a:ext uri="{FF2B5EF4-FFF2-40B4-BE49-F238E27FC236}">
                <a16:creationId xmlns:a16="http://schemas.microsoft.com/office/drawing/2014/main" id="{57D39F35-C891-425A-B6AA-DCAE6CD0ACD8}"/>
              </a:ext>
            </a:extLst>
          </p:cNvPr>
          <p:cNvSpPr>
            <a:spLocks noChangeArrowheads="1"/>
          </p:cNvSpPr>
          <p:nvPr/>
        </p:nvSpPr>
        <p:spPr bwMode="auto">
          <a:xfrm>
            <a:off x="9278461"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8" name="Freeform 97">
            <a:extLst>
              <a:ext uri="{FF2B5EF4-FFF2-40B4-BE49-F238E27FC236}">
                <a16:creationId xmlns:a16="http://schemas.microsoft.com/office/drawing/2014/main" id="{61A96E30-1977-4556-B204-59A2F4F07F9B}"/>
              </a:ext>
            </a:extLst>
          </p:cNvPr>
          <p:cNvSpPr>
            <a:spLocks noChangeArrowheads="1"/>
          </p:cNvSpPr>
          <p:nvPr/>
        </p:nvSpPr>
        <p:spPr bwMode="auto">
          <a:xfrm>
            <a:off x="8262512"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59" name="Freeform 7">
            <a:extLst>
              <a:ext uri="{FF2B5EF4-FFF2-40B4-BE49-F238E27FC236}">
                <a16:creationId xmlns:a16="http://schemas.microsoft.com/office/drawing/2014/main" id="{67320F5B-20C2-43D7-8BF1-417D9DE23084}"/>
              </a:ext>
            </a:extLst>
          </p:cNvPr>
          <p:cNvSpPr>
            <a:spLocks noChangeArrowheads="1"/>
          </p:cNvSpPr>
          <p:nvPr/>
        </p:nvSpPr>
        <p:spPr bwMode="auto">
          <a:xfrm>
            <a:off x="9804823"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60" name="Straight Connector 159">
            <a:extLst>
              <a:ext uri="{FF2B5EF4-FFF2-40B4-BE49-F238E27FC236}">
                <a16:creationId xmlns:a16="http://schemas.microsoft.com/office/drawing/2014/main" id="{9B1A086A-5F6C-4C5C-BD70-D43CBA5D859C}"/>
              </a:ext>
            </a:extLst>
          </p:cNvPr>
          <p:cNvCxnSpPr>
            <a:cxnSpLocks/>
          </p:cNvCxnSpPr>
          <p:nvPr/>
        </p:nvCxnSpPr>
        <p:spPr>
          <a:xfrm>
            <a:off x="1754429"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14056-C06D-4C54-BBF3-FA5F1ECAD5CF}"/>
              </a:ext>
            </a:extLst>
          </p:cNvPr>
          <p:cNvCxnSpPr>
            <a:cxnSpLocks/>
          </p:cNvCxnSpPr>
          <p:nvPr/>
        </p:nvCxnSpPr>
        <p:spPr>
          <a:xfrm>
            <a:off x="1754429" y="5275399"/>
            <a:ext cx="68714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CD82A78-F76A-47D5-BD98-DA106608B110}"/>
              </a:ext>
            </a:extLst>
          </p:cNvPr>
          <p:cNvCxnSpPr>
            <a:cxnSpLocks/>
          </p:cNvCxnSpPr>
          <p:nvPr/>
        </p:nvCxnSpPr>
        <p:spPr>
          <a:xfrm>
            <a:off x="4948253"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C95EAF0-5ECF-41A8-AAC9-52AB0F210141}"/>
              </a:ext>
            </a:extLst>
          </p:cNvPr>
          <p:cNvCxnSpPr>
            <a:cxnSpLocks/>
          </p:cNvCxnSpPr>
          <p:nvPr/>
        </p:nvCxnSpPr>
        <p:spPr>
          <a:xfrm>
            <a:off x="4948253" y="5275399"/>
            <a:ext cx="1371696"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381CF2D-8412-4710-8670-4CFD8F39C2F4}"/>
              </a:ext>
            </a:extLst>
          </p:cNvPr>
          <p:cNvCxnSpPr>
            <a:cxnSpLocks/>
          </p:cNvCxnSpPr>
          <p:nvPr/>
        </p:nvCxnSpPr>
        <p:spPr>
          <a:xfrm>
            <a:off x="8127816"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B37DA6E-1528-4E16-8D1D-E3388287A1A6}"/>
              </a:ext>
            </a:extLst>
          </p:cNvPr>
          <p:cNvCxnSpPr>
            <a:cxnSpLocks/>
          </p:cNvCxnSpPr>
          <p:nvPr/>
        </p:nvCxnSpPr>
        <p:spPr>
          <a:xfrm>
            <a:off x="8127816" y="5275399"/>
            <a:ext cx="216612"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DFD90861-C582-4E64-BF52-2F3EE3B31374}"/>
              </a:ext>
            </a:extLst>
          </p:cNvPr>
          <p:cNvSpPr txBox="1"/>
          <p:nvPr/>
        </p:nvSpPr>
        <p:spPr>
          <a:xfrm>
            <a:off x="1634491" y="4457632"/>
            <a:ext cx="740908"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NARCOS</a:t>
            </a:r>
          </a:p>
        </p:txBody>
      </p:sp>
      <p:sp>
        <p:nvSpPr>
          <p:cNvPr id="167" name="TextBox 166">
            <a:extLst>
              <a:ext uri="{FF2B5EF4-FFF2-40B4-BE49-F238E27FC236}">
                <a16:creationId xmlns:a16="http://schemas.microsoft.com/office/drawing/2014/main" id="{8962FD29-8E59-460E-888E-BCF3FC8E5995}"/>
              </a:ext>
            </a:extLst>
          </p:cNvPr>
          <p:cNvSpPr txBox="1"/>
          <p:nvPr/>
        </p:nvSpPr>
        <p:spPr>
          <a:xfrm>
            <a:off x="4830049" y="4457632"/>
            <a:ext cx="731290"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ARCANE</a:t>
            </a:r>
          </a:p>
        </p:txBody>
      </p:sp>
      <p:sp>
        <p:nvSpPr>
          <p:cNvPr id="168" name="TextBox 167">
            <a:extLst>
              <a:ext uri="{FF2B5EF4-FFF2-40B4-BE49-F238E27FC236}">
                <a16:creationId xmlns:a16="http://schemas.microsoft.com/office/drawing/2014/main" id="{8387D94F-9897-4A6E-B57F-B476F5F0C2FD}"/>
              </a:ext>
            </a:extLst>
          </p:cNvPr>
          <p:cNvSpPr txBox="1"/>
          <p:nvPr/>
        </p:nvSpPr>
        <p:spPr>
          <a:xfrm>
            <a:off x="8023795" y="4457632"/>
            <a:ext cx="1257075"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COWBOY BEBOP</a:t>
            </a:r>
          </a:p>
        </p:txBody>
      </p:sp>
      <p:sp>
        <p:nvSpPr>
          <p:cNvPr id="169" name="Rectangle: Rounded Corners 168">
            <a:extLst>
              <a:ext uri="{FF2B5EF4-FFF2-40B4-BE49-F238E27FC236}">
                <a16:creationId xmlns:a16="http://schemas.microsoft.com/office/drawing/2014/main" id="{67D6C2FC-23BA-4A53-A0E2-CE65F43EE81C}"/>
              </a:ext>
            </a:extLst>
          </p:cNvPr>
          <p:cNvSpPr/>
          <p:nvPr/>
        </p:nvSpPr>
        <p:spPr>
          <a:xfrm>
            <a:off x="11155785" y="2377391"/>
            <a:ext cx="2651970" cy="3668261"/>
          </a:xfrm>
          <a:prstGeom prst="roundRect">
            <a:avLst>
              <a:gd name="adj" fmla="val 8060"/>
            </a:avLst>
          </a:prstGeom>
          <a:gradFill>
            <a:gsLst>
              <a:gs pos="0">
                <a:schemeClr val="bg2">
                  <a:lumMod val="10000"/>
                  <a:alpha val="2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0" name="Oval 169">
            <a:extLst>
              <a:ext uri="{FF2B5EF4-FFF2-40B4-BE49-F238E27FC236}">
                <a16:creationId xmlns:a16="http://schemas.microsoft.com/office/drawing/2014/main" id="{CA4135C5-9036-44D9-B5A1-01048E5C7070}"/>
              </a:ext>
            </a:extLst>
          </p:cNvPr>
          <p:cNvSpPr/>
          <p:nvPr/>
        </p:nvSpPr>
        <p:spPr>
          <a:xfrm>
            <a:off x="1132892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1" name="Oval 170">
            <a:extLst>
              <a:ext uri="{FF2B5EF4-FFF2-40B4-BE49-F238E27FC236}">
                <a16:creationId xmlns:a16="http://schemas.microsoft.com/office/drawing/2014/main" id="{3B8B8858-D660-468E-8C2A-CE4170667376}"/>
              </a:ext>
            </a:extLst>
          </p:cNvPr>
          <p:cNvSpPr/>
          <p:nvPr/>
        </p:nvSpPr>
        <p:spPr>
          <a:xfrm>
            <a:off x="1184577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2" name="Oval 171">
            <a:extLst>
              <a:ext uri="{FF2B5EF4-FFF2-40B4-BE49-F238E27FC236}">
                <a16:creationId xmlns:a16="http://schemas.microsoft.com/office/drawing/2014/main" id="{F15705EC-F828-4F04-8F11-9AE0B45E3D04}"/>
              </a:ext>
            </a:extLst>
          </p:cNvPr>
          <p:cNvSpPr/>
          <p:nvPr/>
        </p:nvSpPr>
        <p:spPr>
          <a:xfrm>
            <a:off x="12362632"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3" name="Oval 172">
            <a:extLst>
              <a:ext uri="{FF2B5EF4-FFF2-40B4-BE49-F238E27FC236}">
                <a16:creationId xmlns:a16="http://schemas.microsoft.com/office/drawing/2014/main" id="{A30C2173-5F70-42F4-8DD4-119739C0EE21}"/>
              </a:ext>
            </a:extLst>
          </p:cNvPr>
          <p:cNvSpPr/>
          <p:nvPr/>
        </p:nvSpPr>
        <p:spPr>
          <a:xfrm>
            <a:off x="12879487" y="4761925"/>
            <a:ext cx="351308" cy="35130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4" name="TextBox 173">
            <a:extLst>
              <a:ext uri="{FF2B5EF4-FFF2-40B4-BE49-F238E27FC236}">
                <a16:creationId xmlns:a16="http://schemas.microsoft.com/office/drawing/2014/main" id="{CEC8D026-49B4-4480-9A83-F5C61DAABC6C}"/>
              </a:ext>
            </a:extLst>
          </p:cNvPr>
          <p:cNvSpPr txBox="1"/>
          <p:nvPr/>
        </p:nvSpPr>
        <p:spPr>
          <a:xfrm>
            <a:off x="11221367" y="5353155"/>
            <a:ext cx="2559684" cy="523157"/>
          </a:xfrm>
          <a:prstGeom prst="rect">
            <a:avLst/>
          </a:prstGeom>
          <a:noFill/>
        </p:spPr>
        <p:txBody>
          <a:bodyPr wrap="square" rtlCol="0">
            <a:spAutoFit/>
          </a:bodyPr>
          <a:lstStyle/>
          <a:p>
            <a:pPr>
              <a:lnSpc>
                <a:spcPct val="120000"/>
              </a:lnSpc>
            </a:pPr>
            <a:r>
              <a:rPr lang="en-IN" sz="800" b="0" i="0" dirty="0">
                <a:solidFill>
                  <a:schemeClr val="bg1"/>
                </a:solidFill>
                <a:effectLst/>
                <a:latin typeface="Inter" panose="02000503000000020004" pitchFamily="50" charset="0"/>
                <a:ea typeface="Inter" panose="02000503000000020004" pitchFamily="50" charset="0"/>
                <a:cs typeface="Inter" panose="02000503000000020004" pitchFamily="50" charset="0"/>
              </a:rPr>
              <a:t>Lorem ipsum dolor sit amet, magnat consectetur adipiscing elit, sed do eiusmod tempor incididint ut labore et dolore magna aliqua.</a:t>
            </a:r>
            <a:endParaRPr lang="en-IN" sz="8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175" name="Freeform 1">
            <a:extLst>
              <a:ext uri="{FF2B5EF4-FFF2-40B4-BE49-F238E27FC236}">
                <a16:creationId xmlns:a16="http://schemas.microsoft.com/office/drawing/2014/main" id="{5CFF52B8-BE77-40EF-9593-CFE66039FE83}"/>
              </a:ext>
            </a:extLst>
          </p:cNvPr>
          <p:cNvSpPr>
            <a:spLocks noChangeArrowheads="1"/>
          </p:cNvSpPr>
          <p:nvPr/>
        </p:nvSpPr>
        <p:spPr bwMode="auto">
          <a:xfrm>
            <a:off x="11964948" y="4892282"/>
            <a:ext cx="112966" cy="90595"/>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6" name="Freeform 46">
            <a:extLst>
              <a:ext uri="{FF2B5EF4-FFF2-40B4-BE49-F238E27FC236}">
                <a16:creationId xmlns:a16="http://schemas.microsoft.com/office/drawing/2014/main" id="{BF7517C4-283C-476E-8F86-B1281886ACA8}"/>
              </a:ext>
            </a:extLst>
          </p:cNvPr>
          <p:cNvSpPr>
            <a:spLocks noChangeArrowheads="1"/>
          </p:cNvSpPr>
          <p:nvPr/>
        </p:nvSpPr>
        <p:spPr bwMode="auto">
          <a:xfrm>
            <a:off x="12479567" y="4881656"/>
            <a:ext cx="117439" cy="111847"/>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7" name="Freeform 97">
            <a:extLst>
              <a:ext uri="{FF2B5EF4-FFF2-40B4-BE49-F238E27FC236}">
                <a16:creationId xmlns:a16="http://schemas.microsoft.com/office/drawing/2014/main" id="{CD9CB4F0-8546-4625-83E2-6DD7489A29C4}"/>
              </a:ext>
            </a:extLst>
          </p:cNvPr>
          <p:cNvSpPr>
            <a:spLocks noChangeArrowheads="1"/>
          </p:cNvSpPr>
          <p:nvPr/>
        </p:nvSpPr>
        <p:spPr bwMode="auto">
          <a:xfrm>
            <a:off x="11463618" y="4885650"/>
            <a:ext cx="81916" cy="103859"/>
          </a:xfrm>
          <a:custGeom>
            <a:avLst/>
            <a:gdLst>
              <a:gd name="T0" fmla="*/ 240 w 249"/>
              <a:gd name="T1" fmla="*/ 141 h 311"/>
              <a:gd name="T2" fmla="*/ 240 w 249"/>
              <a:gd name="T3" fmla="*/ 141 h 311"/>
              <a:gd name="T4" fmla="*/ 27 w 249"/>
              <a:gd name="T5" fmla="*/ 9 h 311"/>
              <a:gd name="T6" fmla="*/ 0 w 249"/>
              <a:gd name="T7" fmla="*/ 26 h 311"/>
              <a:gd name="T8" fmla="*/ 0 w 249"/>
              <a:gd name="T9" fmla="*/ 283 h 311"/>
              <a:gd name="T10" fmla="*/ 27 w 249"/>
              <a:gd name="T11" fmla="*/ 301 h 311"/>
              <a:gd name="T12" fmla="*/ 240 w 249"/>
              <a:gd name="T13" fmla="*/ 168 h 311"/>
              <a:gd name="T14" fmla="*/ 248 w 249"/>
              <a:gd name="T15" fmla="*/ 150 h 311"/>
              <a:gd name="T16" fmla="*/ 240 w 249"/>
              <a:gd name="T17" fmla="*/ 14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311">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sp>
        <p:nvSpPr>
          <p:cNvPr id="178" name="Freeform 7">
            <a:extLst>
              <a:ext uri="{FF2B5EF4-FFF2-40B4-BE49-F238E27FC236}">
                <a16:creationId xmlns:a16="http://schemas.microsoft.com/office/drawing/2014/main" id="{C7FEA5A6-13DF-443C-A227-349D0F0CEC76}"/>
              </a:ext>
            </a:extLst>
          </p:cNvPr>
          <p:cNvSpPr>
            <a:spLocks noChangeArrowheads="1"/>
          </p:cNvSpPr>
          <p:nvPr/>
        </p:nvSpPr>
        <p:spPr bwMode="auto">
          <a:xfrm>
            <a:off x="13005929" y="4881097"/>
            <a:ext cx="98425" cy="112965"/>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900" dirty="0">
              <a:solidFill>
                <a:srgbClr val="000000"/>
              </a:solidFill>
            </a:endParaRPr>
          </a:p>
        </p:txBody>
      </p:sp>
      <p:cxnSp>
        <p:nvCxnSpPr>
          <p:cNvPr id="179" name="Straight Connector 178">
            <a:extLst>
              <a:ext uri="{FF2B5EF4-FFF2-40B4-BE49-F238E27FC236}">
                <a16:creationId xmlns:a16="http://schemas.microsoft.com/office/drawing/2014/main" id="{AEDFD701-DF7B-480F-9C8D-D22CE3126B74}"/>
              </a:ext>
            </a:extLst>
          </p:cNvPr>
          <p:cNvCxnSpPr>
            <a:cxnSpLocks/>
          </p:cNvCxnSpPr>
          <p:nvPr/>
        </p:nvCxnSpPr>
        <p:spPr>
          <a:xfrm>
            <a:off x="11342244" y="5273494"/>
            <a:ext cx="2274646" cy="0"/>
          </a:xfrm>
          <a:prstGeom prst="line">
            <a:avLst/>
          </a:prstGeom>
          <a:ln w="44450" cap="rnd">
            <a:solidFill>
              <a:srgbClr val="E50914">
                <a:alpha val="40000"/>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66D383E-02CA-49E9-83BC-1E8B809A94DC}"/>
              </a:ext>
            </a:extLst>
          </p:cNvPr>
          <p:cNvCxnSpPr>
            <a:cxnSpLocks/>
          </p:cNvCxnSpPr>
          <p:nvPr/>
        </p:nvCxnSpPr>
        <p:spPr>
          <a:xfrm>
            <a:off x="11342244" y="5275399"/>
            <a:ext cx="1888551" cy="0"/>
          </a:xfrm>
          <a:prstGeom prst="line">
            <a:avLst/>
          </a:prstGeom>
          <a:ln w="44450" cap="rnd">
            <a:solidFill>
              <a:srgbClr val="E50914"/>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C3C9659B-BE03-44C9-9D37-DF469545081A}"/>
              </a:ext>
            </a:extLst>
          </p:cNvPr>
          <p:cNvSpPr txBox="1"/>
          <p:nvPr/>
        </p:nvSpPr>
        <p:spPr>
          <a:xfrm>
            <a:off x="11230390" y="4457632"/>
            <a:ext cx="720069" cy="246221"/>
          </a:xfrm>
          <a:prstGeom prst="rect">
            <a:avLst/>
          </a:prstGeom>
          <a:noFill/>
        </p:spPr>
        <p:txBody>
          <a:bodyPr wrap="none" rtlCol="0">
            <a:spAutoFit/>
          </a:bodyPr>
          <a:lstStyle/>
          <a:p>
            <a:r>
              <a:rPr lang="en-IN" sz="1000" b="1" dirty="0">
                <a:solidFill>
                  <a:schemeClr val="bg1"/>
                </a:solidFill>
                <a:latin typeface="Inter" panose="02000503000000020004" pitchFamily="50" charset="0"/>
                <a:ea typeface="Inter" panose="02000503000000020004" pitchFamily="50" charset="0"/>
                <a:cs typeface="Inter" panose="02000503000000020004" pitchFamily="50" charset="0"/>
              </a:rPr>
              <a:t>LUCIFER</a:t>
            </a:r>
          </a:p>
        </p:txBody>
      </p:sp>
      <p:sp>
        <p:nvSpPr>
          <p:cNvPr id="2" name="TextBox 1">
            <a:extLst>
              <a:ext uri="{FF2B5EF4-FFF2-40B4-BE49-F238E27FC236}">
                <a16:creationId xmlns:a16="http://schemas.microsoft.com/office/drawing/2014/main" id="{2CFC91B6-CE18-A6B1-D5C5-B4DDE34886B8}"/>
              </a:ext>
            </a:extLst>
          </p:cNvPr>
          <p:cNvSpPr txBox="1"/>
          <p:nvPr/>
        </p:nvSpPr>
        <p:spPr>
          <a:xfrm>
            <a:off x="272807" y="147129"/>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645005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D85F19-2747-4805-81DA-D7E3F03A7BA1}"/>
              </a:ext>
            </a:extLst>
          </p:cNvPr>
          <p:cNvSpPr/>
          <p:nvPr/>
        </p:nvSpPr>
        <p:spPr>
          <a:xfrm>
            <a:off x="0" y="0"/>
            <a:ext cx="12192000" cy="4775200"/>
          </a:xfrm>
          <a:prstGeom prst="rect">
            <a:avLst/>
          </a:prstGeom>
          <a:gradFill>
            <a:gsLst>
              <a:gs pos="0">
                <a:schemeClr val="tx2">
                  <a:lumMod val="50000"/>
                  <a:alpha val="10000"/>
                </a:schemeClr>
              </a:gs>
              <a:gs pos="99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AC134390-A28B-4F47-962D-C2D6B2F9B47D}"/>
              </a:ext>
            </a:extLst>
          </p:cNvPr>
          <p:cNvSpPr/>
          <p:nvPr/>
        </p:nvSpPr>
        <p:spPr>
          <a:xfrm>
            <a:off x="0" y="4762182"/>
            <a:ext cx="12192000" cy="20828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TextBox 50">
            <a:extLst>
              <a:ext uri="{FF2B5EF4-FFF2-40B4-BE49-F238E27FC236}">
                <a16:creationId xmlns:a16="http://schemas.microsoft.com/office/drawing/2014/main" id="{0B152644-6A6D-40DF-BB06-8460793514D9}"/>
              </a:ext>
            </a:extLst>
          </p:cNvPr>
          <p:cNvSpPr txBox="1"/>
          <p:nvPr/>
        </p:nvSpPr>
        <p:spPr>
          <a:xfrm>
            <a:off x="8408964" y="6699393"/>
            <a:ext cx="2843759" cy="375424"/>
          </a:xfrm>
          <a:prstGeom prst="rect">
            <a:avLst/>
          </a:prstGeom>
          <a:noFill/>
        </p:spPr>
        <p:txBody>
          <a:bodyPr wrap="square" rtlCol="0">
            <a:spAutoFit/>
          </a:bodyPr>
          <a:lstStyle/>
          <a:p>
            <a:pPr>
              <a:lnSpc>
                <a:spcPct val="120000"/>
              </a:lnSpc>
            </a:pPr>
            <a:r>
              <a:rPr lang="en-IN" sz="800" b="0" i="0" dirty="0">
                <a:solidFill>
                  <a:schemeClr val="bg1">
                    <a:lumMod val="85000"/>
                  </a:schemeClr>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for nisinmenar adipiscing elit, sed do nisin eiusmod.</a:t>
            </a:r>
            <a:endParaRPr lang="en-IN" b="1" dirty="0">
              <a:solidFill>
                <a:schemeClr val="bg1">
                  <a:lumMod val="85000"/>
                </a:schemeClr>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74" name="TextBox 73">
            <a:extLst>
              <a:ext uri="{FF2B5EF4-FFF2-40B4-BE49-F238E27FC236}">
                <a16:creationId xmlns:a16="http://schemas.microsoft.com/office/drawing/2014/main" id="{21A0A989-4584-4653-BF60-836D5D3044EC}"/>
              </a:ext>
            </a:extLst>
          </p:cNvPr>
          <p:cNvSpPr txBox="1"/>
          <p:nvPr/>
        </p:nvSpPr>
        <p:spPr>
          <a:xfrm>
            <a:off x="774698" y="2054529"/>
            <a:ext cx="3616696"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A Deeper Look</a:t>
            </a:r>
          </a:p>
        </p:txBody>
      </p:sp>
      <p:grpSp>
        <p:nvGrpSpPr>
          <p:cNvPr id="75" name="Group 74">
            <a:extLst>
              <a:ext uri="{FF2B5EF4-FFF2-40B4-BE49-F238E27FC236}">
                <a16:creationId xmlns:a16="http://schemas.microsoft.com/office/drawing/2014/main" id="{9D60A203-BD0A-4E31-9D0E-5ECBBB7848EC}"/>
              </a:ext>
            </a:extLst>
          </p:cNvPr>
          <p:cNvGrpSpPr/>
          <p:nvPr/>
        </p:nvGrpSpPr>
        <p:grpSpPr>
          <a:xfrm>
            <a:off x="798513" y="2715404"/>
            <a:ext cx="2072466" cy="261610"/>
            <a:chOff x="841426" y="2624453"/>
            <a:chExt cx="2072466" cy="261610"/>
          </a:xfrm>
        </p:grpSpPr>
        <p:sp>
          <p:nvSpPr>
            <p:cNvPr id="76" name="TextBox 75">
              <a:extLst>
                <a:ext uri="{FF2B5EF4-FFF2-40B4-BE49-F238E27FC236}">
                  <a16:creationId xmlns:a16="http://schemas.microsoft.com/office/drawing/2014/main" id="{BBF848B3-B670-4A38-846F-FEDBECA1FBE1}"/>
                </a:ext>
              </a:extLst>
            </p:cNvPr>
            <p:cNvSpPr txBox="1"/>
            <p:nvPr/>
          </p:nvSpPr>
          <p:spPr>
            <a:xfrm>
              <a:off x="841426" y="2624453"/>
              <a:ext cx="551754"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2023</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7" name="TextBox 76">
              <a:extLst>
                <a:ext uri="{FF2B5EF4-FFF2-40B4-BE49-F238E27FC236}">
                  <a16:creationId xmlns:a16="http://schemas.microsoft.com/office/drawing/2014/main" id="{DF4FFACF-0700-40A8-BF61-152832C7A5A0}"/>
                </a:ext>
              </a:extLst>
            </p:cNvPr>
            <p:cNvSpPr txBox="1"/>
            <p:nvPr/>
          </p:nvSpPr>
          <p:spPr>
            <a:xfrm>
              <a:off x="1466060" y="2624453"/>
              <a:ext cx="1447832"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Dive Into The Data</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78" name="TextBox 77">
              <a:extLst>
                <a:ext uri="{FF2B5EF4-FFF2-40B4-BE49-F238E27FC236}">
                  <a16:creationId xmlns:a16="http://schemas.microsoft.com/office/drawing/2014/main" id="{51C1A412-556F-42D9-8DEC-7E8A6243AB71}"/>
                </a:ext>
              </a:extLst>
            </p:cNvPr>
            <p:cNvSpPr txBox="1"/>
            <p:nvPr/>
          </p:nvSpPr>
          <p:spPr>
            <a:xfrm>
              <a:off x="1309399" y="2624453"/>
              <a:ext cx="237566" cy="261610"/>
            </a:xfrm>
            <a:prstGeom prst="rect">
              <a:avLst/>
            </a:prstGeom>
            <a:noFill/>
          </p:spPr>
          <p:txBody>
            <a:bodyPr wrap="none" rtlCol="0">
              <a:spAutoFit/>
            </a:bodyPr>
            <a:lstStyle/>
            <a:p>
              <a:r>
                <a:rPr lang="en-IN" sz="1100" b="1" dirty="0">
                  <a:solidFill>
                    <a:schemeClr val="bg1"/>
                  </a:solidFill>
                  <a:latin typeface="Inter" panose="02000503000000020004" pitchFamily="50" charset="0"/>
                  <a:ea typeface="Inter" panose="02000503000000020004" pitchFamily="50" charset="0"/>
                  <a:cs typeface="Inter" panose="02000503000000020004" pitchFamily="50" charset="0"/>
                </a:rPr>
                <a:t>|</a:t>
              </a:r>
              <a:endParaRPr lang="en-IN" sz="3200" b="1"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grpSp>
      <p:sp>
        <p:nvSpPr>
          <p:cNvPr id="79" name="TextBox 78">
            <a:extLst>
              <a:ext uri="{FF2B5EF4-FFF2-40B4-BE49-F238E27FC236}">
                <a16:creationId xmlns:a16="http://schemas.microsoft.com/office/drawing/2014/main" id="{AAB6D3AB-CAC6-475B-B33F-0A5D5926C00F}"/>
              </a:ext>
            </a:extLst>
          </p:cNvPr>
          <p:cNvSpPr txBox="1"/>
          <p:nvPr/>
        </p:nvSpPr>
        <p:spPr>
          <a:xfrm>
            <a:off x="798513" y="3053114"/>
            <a:ext cx="4441774" cy="244619"/>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As we Look deeper into the data of Netflix and find out what the data is</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92" name="Group 91">
            <a:extLst>
              <a:ext uri="{FF2B5EF4-FFF2-40B4-BE49-F238E27FC236}">
                <a16:creationId xmlns:a16="http://schemas.microsoft.com/office/drawing/2014/main" id="{0F385A38-D613-460C-ADB6-7E97FCBFA8E3}"/>
              </a:ext>
            </a:extLst>
          </p:cNvPr>
          <p:cNvGrpSpPr/>
          <p:nvPr/>
        </p:nvGrpSpPr>
        <p:grpSpPr>
          <a:xfrm>
            <a:off x="880066" y="1703713"/>
            <a:ext cx="1106554" cy="274716"/>
            <a:chOff x="899825" y="1675138"/>
            <a:chExt cx="1106554" cy="274716"/>
          </a:xfrm>
        </p:grpSpPr>
        <p:sp>
          <p:nvSpPr>
            <p:cNvPr id="93" name="Rectangle: Rounded Corners 92">
              <a:extLst>
                <a:ext uri="{FF2B5EF4-FFF2-40B4-BE49-F238E27FC236}">
                  <a16:creationId xmlns:a16="http://schemas.microsoft.com/office/drawing/2014/main" id="{B17D6C95-5A57-4391-8218-18241277B655}"/>
                </a:ext>
              </a:extLst>
            </p:cNvPr>
            <p:cNvSpPr/>
            <p:nvPr/>
          </p:nvSpPr>
          <p:spPr>
            <a:xfrm>
              <a:off x="899825"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16+</a:t>
              </a:r>
            </a:p>
          </p:txBody>
        </p:sp>
        <p:sp>
          <p:nvSpPr>
            <p:cNvPr id="94" name="Rectangle: Rounded Corners 93">
              <a:extLst>
                <a:ext uri="{FF2B5EF4-FFF2-40B4-BE49-F238E27FC236}">
                  <a16:creationId xmlns:a16="http://schemas.microsoft.com/office/drawing/2014/main" id="{3C857FB6-2E27-4792-B5EB-B311ACE5CB6B}"/>
                </a:ext>
              </a:extLst>
            </p:cNvPr>
            <p:cNvSpPr/>
            <p:nvPr/>
          </p:nvSpPr>
          <p:spPr>
            <a:xfrm>
              <a:off x="1503154" y="1675138"/>
              <a:ext cx="503225" cy="274716"/>
            </a:xfrm>
            <a:prstGeom prst="roundRect">
              <a:avLst>
                <a:gd name="adj" fmla="val 8060"/>
              </a:avLst>
            </a:prstGeom>
            <a:solidFill>
              <a:srgbClr val="E50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latin typeface="Inter Light" panose="02000403000000020004" pitchFamily="50" charset="0"/>
                  <a:ea typeface="Inter Light" panose="02000403000000020004" pitchFamily="50" charset="0"/>
                  <a:cs typeface="Inter Light" panose="02000403000000020004" pitchFamily="50" charset="0"/>
                </a:rPr>
                <a:t>CC</a:t>
              </a:r>
            </a:p>
          </p:txBody>
        </p:sp>
      </p:grpSp>
      <p:sp>
        <p:nvSpPr>
          <p:cNvPr id="24" name="TextBox 23">
            <a:extLst>
              <a:ext uri="{FF2B5EF4-FFF2-40B4-BE49-F238E27FC236}">
                <a16:creationId xmlns:a16="http://schemas.microsoft.com/office/drawing/2014/main" id="{72DDEEF1-B964-89E4-E43A-F7F9466AACFD}"/>
              </a:ext>
            </a:extLst>
          </p:cNvPr>
          <p:cNvSpPr txBox="1"/>
          <p:nvPr/>
        </p:nvSpPr>
        <p:spPr>
          <a:xfrm>
            <a:off x="798513" y="3432392"/>
            <a:ext cx="4441774" cy="244619"/>
          </a:xfrm>
          <a:prstGeom prst="rect">
            <a:avLst/>
          </a:prstGeom>
          <a:noFill/>
        </p:spPr>
        <p:txBody>
          <a:bodyPr wrap="square" rtlCol="0">
            <a:spAutoFit/>
          </a:bodyPr>
          <a:lstStyle/>
          <a:p>
            <a:pPr>
              <a:lnSpc>
                <a:spcPct val="12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We can see three key factors in the dataset</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5" name="TextBox 24">
            <a:extLst>
              <a:ext uri="{FF2B5EF4-FFF2-40B4-BE49-F238E27FC236}">
                <a16:creationId xmlns:a16="http://schemas.microsoft.com/office/drawing/2014/main" id="{F6676C73-018D-3F66-18A9-D222B85A7CA1}"/>
              </a:ext>
            </a:extLst>
          </p:cNvPr>
          <p:cNvSpPr txBox="1"/>
          <p:nvPr/>
        </p:nvSpPr>
        <p:spPr>
          <a:xfrm>
            <a:off x="798513" y="3889595"/>
            <a:ext cx="2901032" cy="800091"/>
          </a:xfrm>
          <a:prstGeom prst="rect">
            <a:avLst/>
          </a:prstGeom>
          <a:noFill/>
        </p:spPr>
        <p:txBody>
          <a:bodyPr wrap="square" rtlCol="0">
            <a:spAutoFit/>
          </a:bodyPr>
          <a:lstStyle/>
          <a:p>
            <a:pPr algn="ctr">
              <a:lnSpc>
                <a:spcPct val="120000"/>
              </a:lnSpc>
            </a:pPr>
            <a:r>
              <a:rPr lang="en-IN" sz="20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1) The Top content is produced in the U.S</a:t>
            </a:r>
            <a:endParaRPr lang="en-IN" sz="5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6" name="TextBox 25">
            <a:extLst>
              <a:ext uri="{FF2B5EF4-FFF2-40B4-BE49-F238E27FC236}">
                <a16:creationId xmlns:a16="http://schemas.microsoft.com/office/drawing/2014/main" id="{B537D0AB-E25F-6002-AF4F-074FEB62FCCD}"/>
              </a:ext>
            </a:extLst>
          </p:cNvPr>
          <p:cNvSpPr txBox="1"/>
          <p:nvPr/>
        </p:nvSpPr>
        <p:spPr>
          <a:xfrm>
            <a:off x="3622825" y="3879677"/>
            <a:ext cx="4441774" cy="846257"/>
          </a:xfrm>
          <a:prstGeom prst="rect">
            <a:avLst/>
          </a:prstGeom>
          <a:noFill/>
        </p:spPr>
        <p:txBody>
          <a:bodyPr wrap="square" rtlCol="0">
            <a:spAutoFit/>
          </a:bodyPr>
          <a:lstStyle/>
          <a:p>
            <a:pPr algn="ctr">
              <a:lnSpc>
                <a:spcPct val="120000"/>
              </a:lnSpc>
            </a:pPr>
            <a:r>
              <a:rPr lang="en-IN" sz="14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2) The Top genres are Dramas/Comedies </a:t>
            </a:r>
          </a:p>
          <a:p>
            <a:pPr algn="ctr">
              <a:lnSpc>
                <a:spcPct val="120000"/>
              </a:lnSpc>
            </a:pPr>
            <a:r>
              <a:rPr lang="en-IN" sz="1400"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For both TV Shows &amp; Movies </a:t>
            </a:r>
          </a:p>
          <a:p>
            <a:pPr algn="ctr">
              <a:lnSpc>
                <a:spcPct val="120000"/>
              </a:lnSpc>
            </a:pPr>
            <a:r>
              <a:rPr lang="en-IN" sz="14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(even for International Shows/Movies)</a:t>
            </a:r>
            <a:endParaRPr lang="en-IN" sz="4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7" name="TextBox 26">
            <a:extLst>
              <a:ext uri="{FF2B5EF4-FFF2-40B4-BE49-F238E27FC236}">
                <a16:creationId xmlns:a16="http://schemas.microsoft.com/office/drawing/2014/main" id="{CE85C327-27D6-BD55-2495-E9353FA91F4E}"/>
              </a:ext>
            </a:extLst>
          </p:cNvPr>
          <p:cNvSpPr txBox="1"/>
          <p:nvPr/>
        </p:nvSpPr>
        <p:spPr>
          <a:xfrm>
            <a:off x="7987878" y="3865644"/>
            <a:ext cx="4008379" cy="1104790"/>
          </a:xfrm>
          <a:prstGeom prst="rect">
            <a:avLst/>
          </a:prstGeom>
          <a:noFill/>
        </p:spPr>
        <p:txBody>
          <a:bodyPr wrap="square" rtlCol="0">
            <a:spAutoFit/>
          </a:bodyPr>
          <a:lstStyle/>
          <a:p>
            <a:pPr algn="ctr">
              <a:lnSpc>
                <a:spcPct val="120000"/>
              </a:lnSpc>
            </a:pPr>
            <a:r>
              <a:rPr lang="en-IN" sz="1400"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3) Across the overall data we can see Movies </a:t>
            </a:r>
          </a:p>
          <a:p>
            <a:pPr algn="ctr">
              <a:lnSpc>
                <a:spcPct val="120000"/>
              </a:lnSpc>
            </a:pP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dominate the type of content, however </a:t>
            </a:r>
          </a:p>
          <a:p>
            <a:pPr algn="ctr">
              <a:lnSpc>
                <a:spcPct val="120000"/>
              </a:lnSpc>
            </a:pP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Tv shows seem to increase and take </a:t>
            </a:r>
          </a:p>
          <a:p>
            <a:pPr algn="ctr">
              <a:lnSpc>
                <a:spcPct val="120000"/>
              </a:lnSpc>
            </a:pPr>
            <a:r>
              <a:rPr lang="en-IN" sz="1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rPr>
              <a:t>A larger share from 2021</a:t>
            </a:r>
            <a:endParaRPr lang="en-IN" sz="4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pic>
        <p:nvPicPr>
          <p:cNvPr id="33" name="Picture 32" descr="A flag of the united states&#10;&#10;Description automatically generated">
            <a:extLst>
              <a:ext uri="{FF2B5EF4-FFF2-40B4-BE49-F238E27FC236}">
                <a16:creationId xmlns:a16="http://schemas.microsoft.com/office/drawing/2014/main" id="{AEAA99D4-6CDC-CB53-D6D3-B03C9D13D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022" y="4760354"/>
            <a:ext cx="1800014" cy="1800014"/>
          </a:xfrm>
          <a:prstGeom prst="rect">
            <a:avLst/>
          </a:prstGeom>
        </p:spPr>
      </p:pic>
      <p:sp>
        <p:nvSpPr>
          <p:cNvPr id="34" name="TextBox 33">
            <a:extLst>
              <a:ext uri="{FF2B5EF4-FFF2-40B4-BE49-F238E27FC236}">
                <a16:creationId xmlns:a16="http://schemas.microsoft.com/office/drawing/2014/main" id="{DC14A519-49FC-1D0B-5CA1-062B3267F5A5}"/>
              </a:ext>
            </a:extLst>
          </p:cNvPr>
          <p:cNvSpPr txBox="1"/>
          <p:nvPr/>
        </p:nvSpPr>
        <p:spPr>
          <a:xfrm>
            <a:off x="270545" y="251562"/>
            <a:ext cx="1986094" cy="307777"/>
          </a:xfrm>
          <a:prstGeom prst="rect">
            <a:avLst/>
          </a:prstGeom>
          <a:noFill/>
        </p:spPr>
        <p:txBody>
          <a:bodyPr wrap="square">
            <a:spAutoFit/>
          </a:bodyPr>
          <a:lstStyle/>
          <a:p>
            <a:r>
              <a:rPr lang="en-US" sz="14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4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4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934526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1CB3EF78-1834-49C1-8CA8-B3C6065C8F2D}"/>
              </a:ext>
            </a:extLst>
          </p:cNvPr>
          <p:cNvSpPr txBox="1"/>
          <p:nvPr/>
        </p:nvSpPr>
        <p:spPr>
          <a:xfrm>
            <a:off x="798513" y="433099"/>
            <a:ext cx="7977890"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Top Content Produced On Netflix</a:t>
            </a:r>
          </a:p>
        </p:txBody>
      </p:sp>
      <p:sp>
        <p:nvSpPr>
          <p:cNvPr id="90" name="TextBox 89">
            <a:extLst>
              <a:ext uri="{FF2B5EF4-FFF2-40B4-BE49-F238E27FC236}">
                <a16:creationId xmlns:a16="http://schemas.microsoft.com/office/drawing/2014/main" id="{A9C38FF0-F264-4BA6-ABB9-C774BC6D07DC}"/>
              </a:ext>
            </a:extLst>
          </p:cNvPr>
          <p:cNvSpPr txBox="1"/>
          <p:nvPr/>
        </p:nvSpPr>
        <p:spPr>
          <a:xfrm>
            <a:off x="841426" y="1074158"/>
            <a:ext cx="10475861" cy="25500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Below we can see the data showing the top content produced on Netflix</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33" name="TextBox 32">
            <a:extLst>
              <a:ext uri="{FF2B5EF4-FFF2-40B4-BE49-F238E27FC236}">
                <a16:creationId xmlns:a16="http://schemas.microsoft.com/office/drawing/2014/main" id="{305A5406-65E0-E038-F706-DB282D4B8448}"/>
              </a:ext>
            </a:extLst>
          </p:cNvPr>
          <p:cNvSpPr txBox="1"/>
          <p:nvPr/>
        </p:nvSpPr>
        <p:spPr>
          <a:xfrm>
            <a:off x="220211" y="156100"/>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1060856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pic>
        <p:nvPicPr>
          <p:cNvPr id="47" name="Picture Placeholder 46" descr="A person holding an object&#10;&#10;Description automatically generated with medium confidence">
            <a:extLst>
              <a:ext uri="{FF2B5EF4-FFF2-40B4-BE49-F238E27FC236}">
                <a16:creationId xmlns:a16="http://schemas.microsoft.com/office/drawing/2014/main" id="{96409243-2F47-4343-94C8-2CA6120DCC5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6293" t="-3385" r="7800" b="3385"/>
          <a:stretch/>
        </p:blipFill>
        <p:spPr>
          <a:xfrm>
            <a:off x="3746497" y="-288470"/>
            <a:ext cx="8724904" cy="7445376"/>
          </a:xfrm>
        </p:spPr>
      </p:pic>
      <p:sp>
        <p:nvSpPr>
          <p:cNvPr id="5" name="Rectangle: Rounded Corners 4">
            <a:extLst>
              <a:ext uri="{FF2B5EF4-FFF2-40B4-BE49-F238E27FC236}">
                <a16:creationId xmlns:a16="http://schemas.microsoft.com/office/drawing/2014/main" id="{44584A2F-2DC1-4DAE-8479-6F67615F0843}"/>
              </a:ext>
            </a:extLst>
          </p:cNvPr>
          <p:cNvSpPr/>
          <p:nvPr/>
        </p:nvSpPr>
        <p:spPr>
          <a:xfrm>
            <a:off x="3746500" y="1"/>
            <a:ext cx="8445499" cy="6857998"/>
          </a:xfrm>
          <a:prstGeom prst="roundRect">
            <a:avLst>
              <a:gd name="adj" fmla="val 0"/>
            </a:avLst>
          </a:prstGeom>
          <a:gradFill>
            <a:gsLst>
              <a:gs pos="0">
                <a:schemeClr val="bg2">
                  <a:lumMod val="10000"/>
                  <a:alpha val="0"/>
                </a:schemeClr>
              </a:gs>
              <a:gs pos="99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C046D1E4-3C18-4D66-9640-EF98E6A7A268}"/>
              </a:ext>
            </a:extLst>
          </p:cNvPr>
          <p:cNvSpPr/>
          <p:nvPr/>
        </p:nvSpPr>
        <p:spPr>
          <a:xfrm rot="5400000">
            <a:off x="2886527" y="859976"/>
            <a:ext cx="6858000" cy="5138057"/>
          </a:xfrm>
          <a:prstGeom prst="roundRect">
            <a:avLst>
              <a:gd name="adj" fmla="val 0"/>
            </a:avLst>
          </a:prstGeom>
          <a:gradFill>
            <a:gsLst>
              <a:gs pos="0">
                <a:schemeClr val="bg2">
                  <a:lumMod val="10000"/>
                  <a:alpha val="0"/>
                </a:schemeClr>
              </a:gs>
              <a:gs pos="100000">
                <a:schemeClr val="tx2">
                  <a:lumMod val="5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4D21C9C1-3D2F-4ADD-BA50-7EB25F7A1CA4}"/>
              </a:ext>
            </a:extLst>
          </p:cNvPr>
          <p:cNvSpPr/>
          <p:nvPr/>
        </p:nvSpPr>
        <p:spPr>
          <a:xfrm rot="5400000">
            <a:off x="2857499" y="859970"/>
            <a:ext cx="6858000" cy="5138057"/>
          </a:xfrm>
          <a:prstGeom prst="roundRect">
            <a:avLst>
              <a:gd name="adj" fmla="val 0"/>
            </a:avLst>
          </a:prstGeom>
          <a:gradFill>
            <a:gsLst>
              <a:gs pos="0">
                <a:schemeClr val="bg2">
                  <a:lumMod val="10000"/>
                  <a:alpha val="0"/>
                </a:schemeClr>
              </a:gs>
              <a:gs pos="100000">
                <a:schemeClr val="bg2">
                  <a:lumMod val="10000"/>
                </a:schemeClr>
              </a:gs>
            </a:gsLst>
            <a:lin ang="540000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14323FBD-DF06-D173-03B3-BCF9FBF57003}"/>
              </a:ext>
            </a:extLst>
          </p:cNvPr>
          <p:cNvSpPr txBox="1"/>
          <p:nvPr/>
        </p:nvSpPr>
        <p:spPr>
          <a:xfrm>
            <a:off x="228600" y="150894"/>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237636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2BF349D-23B5-4F6F-B2E9-78E1873C31F1}"/>
              </a:ext>
            </a:extLst>
          </p:cNvPr>
          <p:cNvSpPr txBox="1"/>
          <p:nvPr/>
        </p:nvSpPr>
        <p:spPr>
          <a:xfrm>
            <a:off x="1105173" y="5156602"/>
            <a:ext cx="3132717"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Country of Content</a:t>
            </a:r>
          </a:p>
        </p:txBody>
      </p:sp>
      <p:sp>
        <p:nvSpPr>
          <p:cNvPr id="7" name="TextBox 6">
            <a:extLst>
              <a:ext uri="{FF2B5EF4-FFF2-40B4-BE49-F238E27FC236}">
                <a16:creationId xmlns:a16="http://schemas.microsoft.com/office/drawing/2014/main" id="{B5D99C9C-A24F-4751-8F9E-B45EFDAD36E0}"/>
              </a:ext>
            </a:extLst>
          </p:cNvPr>
          <p:cNvSpPr txBox="1"/>
          <p:nvPr/>
        </p:nvSpPr>
        <p:spPr>
          <a:xfrm>
            <a:off x="1105173" y="5627784"/>
            <a:ext cx="1763624"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USA, India, UK</a:t>
            </a:r>
          </a:p>
        </p:txBody>
      </p:sp>
      <p:sp>
        <p:nvSpPr>
          <p:cNvPr id="8" name="TextBox 7">
            <a:extLst>
              <a:ext uri="{FF2B5EF4-FFF2-40B4-BE49-F238E27FC236}">
                <a16:creationId xmlns:a16="http://schemas.microsoft.com/office/drawing/2014/main" id="{A90BE01D-937E-49E4-9F2C-49049FB6F976}"/>
              </a:ext>
            </a:extLst>
          </p:cNvPr>
          <p:cNvSpPr txBox="1"/>
          <p:nvPr/>
        </p:nvSpPr>
        <p:spPr>
          <a:xfrm>
            <a:off x="6317474" y="5156602"/>
            <a:ext cx="1809854" cy="400110"/>
          </a:xfrm>
          <a:prstGeom prst="rect">
            <a:avLst/>
          </a:prstGeom>
          <a:noFill/>
        </p:spPr>
        <p:txBody>
          <a:bodyPr wrap="none" rtlCol="0">
            <a:spAutoFit/>
          </a:bodyPr>
          <a:lstStyle/>
          <a:p>
            <a:r>
              <a:rPr lang="en-IN" sz="2000" b="1" dirty="0">
                <a:solidFill>
                  <a:srgbClr val="E50914"/>
                </a:solidFill>
                <a:latin typeface="Inter" panose="02000503000000020004" pitchFamily="50" charset="0"/>
                <a:ea typeface="Inter" panose="02000503000000020004" pitchFamily="50" charset="0"/>
                <a:cs typeface="Inter" panose="02000503000000020004" pitchFamily="50" charset="0"/>
              </a:rPr>
              <a:t>TOP GENRES</a:t>
            </a:r>
          </a:p>
        </p:txBody>
      </p:sp>
      <p:sp>
        <p:nvSpPr>
          <p:cNvPr id="9" name="TextBox 8">
            <a:extLst>
              <a:ext uri="{FF2B5EF4-FFF2-40B4-BE49-F238E27FC236}">
                <a16:creationId xmlns:a16="http://schemas.microsoft.com/office/drawing/2014/main" id="{0F2157E8-9AAE-4906-A81B-1A2450F5AC69}"/>
              </a:ext>
            </a:extLst>
          </p:cNvPr>
          <p:cNvSpPr txBox="1"/>
          <p:nvPr/>
        </p:nvSpPr>
        <p:spPr>
          <a:xfrm>
            <a:off x="6302084" y="5650329"/>
            <a:ext cx="4269630" cy="369332"/>
          </a:xfrm>
          <a:prstGeom prst="rect">
            <a:avLst/>
          </a:prstGeom>
          <a:noFill/>
        </p:spPr>
        <p:txBody>
          <a:bodyPr wrap="none" rtlCol="0">
            <a:spAutoFit/>
          </a:bodyPr>
          <a:lstStyle/>
          <a:p>
            <a:r>
              <a:rPr lang="en-IN" dirty="0">
                <a:solidFill>
                  <a:schemeClr val="bg1"/>
                </a:solidFill>
                <a:latin typeface="Inter" panose="02000503000000020004" pitchFamily="50" charset="0"/>
                <a:ea typeface="Inter" panose="02000503000000020004" pitchFamily="50" charset="0"/>
                <a:cs typeface="Inter" panose="02000503000000020004" pitchFamily="50" charset="0"/>
              </a:rPr>
              <a:t>International Movies, Drama, Comedy</a:t>
            </a:r>
          </a:p>
        </p:txBody>
      </p:sp>
      <p:sp>
        <p:nvSpPr>
          <p:cNvPr id="12" name="TextBox 11">
            <a:extLst>
              <a:ext uri="{FF2B5EF4-FFF2-40B4-BE49-F238E27FC236}">
                <a16:creationId xmlns:a16="http://schemas.microsoft.com/office/drawing/2014/main" id="{34C84787-F534-4CBA-869B-B4034B5E6ED7}"/>
              </a:ext>
            </a:extLst>
          </p:cNvPr>
          <p:cNvSpPr txBox="1"/>
          <p:nvPr/>
        </p:nvSpPr>
        <p:spPr>
          <a:xfrm>
            <a:off x="798513" y="433099"/>
            <a:ext cx="2289538"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Datasets</a:t>
            </a:r>
          </a:p>
        </p:txBody>
      </p:sp>
      <p:sp>
        <p:nvSpPr>
          <p:cNvPr id="13" name="TextBox 12">
            <a:extLst>
              <a:ext uri="{FF2B5EF4-FFF2-40B4-BE49-F238E27FC236}">
                <a16:creationId xmlns:a16="http://schemas.microsoft.com/office/drawing/2014/main" id="{01763044-FAC7-4B58-BAF5-426ED8EC6961}"/>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14" name="Freeform: Shape 13">
            <a:extLst>
              <a:ext uri="{FF2B5EF4-FFF2-40B4-BE49-F238E27FC236}">
                <a16:creationId xmlns:a16="http://schemas.microsoft.com/office/drawing/2014/main" id="{3018B063-7F00-41BB-A5FD-2946AB8CC61C}"/>
              </a:ext>
            </a:extLst>
          </p:cNvPr>
          <p:cNvSpPr>
            <a:spLocks noChangeArrowheads="1"/>
          </p:cNvSpPr>
          <p:nvPr/>
        </p:nvSpPr>
        <p:spPr bwMode="auto">
          <a:xfrm>
            <a:off x="874713" y="5248495"/>
            <a:ext cx="207600" cy="203640"/>
          </a:xfrm>
          <a:custGeom>
            <a:avLst/>
            <a:gdLst>
              <a:gd name="connsiteX0" fmla="*/ 126590 w 276316"/>
              <a:gd name="connsiteY0" fmla="*/ 58021 h 271044"/>
              <a:gd name="connsiteX1" fmla="*/ 147886 w 276316"/>
              <a:gd name="connsiteY1" fmla="*/ 58021 h 271044"/>
              <a:gd name="connsiteX2" fmla="*/ 147886 w 276316"/>
              <a:gd name="connsiteY2" fmla="*/ 125736 h 271044"/>
              <a:gd name="connsiteX3" fmla="*/ 189295 w 276316"/>
              <a:gd name="connsiteY3" fmla="*/ 173849 h 271044"/>
              <a:gd name="connsiteX4" fmla="*/ 179238 w 276316"/>
              <a:gd name="connsiteY4" fmla="*/ 189292 h 271044"/>
              <a:gd name="connsiteX5" fmla="*/ 126590 w 276316"/>
              <a:gd name="connsiteY5" fmla="*/ 137021 h 271044"/>
              <a:gd name="connsiteX6" fmla="*/ 138458 w 276316"/>
              <a:gd name="connsiteY6" fmla="*/ 26984 h 271044"/>
              <a:gd name="connsiteX7" fmla="*/ 31767 w 276316"/>
              <a:gd name="connsiteY7" fmla="*/ 133123 h 271044"/>
              <a:gd name="connsiteX8" fmla="*/ 138458 w 276316"/>
              <a:gd name="connsiteY8" fmla="*/ 239262 h 271044"/>
              <a:gd name="connsiteX9" fmla="*/ 244548 w 276316"/>
              <a:gd name="connsiteY9" fmla="*/ 133123 h 271044"/>
              <a:gd name="connsiteX10" fmla="*/ 138458 w 276316"/>
              <a:gd name="connsiteY10" fmla="*/ 26984 h 271044"/>
              <a:gd name="connsiteX11" fmla="*/ 138458 w 276316"/>
              <a:gd name="connsiteY11" fmla="*/ 0 h 271044"/>
              <a:gd name="connsiteX12" fmla="*/ 276316 w 276316"/>
              <a:gd name="connsiteY12" fmla="*/ 133123 h 271044"/>
              <a:gd name="connsiteX13" fmla="*/ 138458 w 276316"/>
              <a:gd name="connsiteY13" fmla="*/ 271044 h 271044"/>
              <a:gd name="connsiteX14" fmla="*/ 0 w 276316"/>
              <a:gd name="connsiteY14" fmla="*/ 133123 h 271044"/>
              <a:gd name="connsiteX15" fmla="*/ 138458 w 276316"/>
              <a:gd name="connsiteY15" fmla="*/ 0 h 27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6316" h="271044">
                <a:moveTo>
                  <a:pt x="126590" y="58021"/>
                </a:moveTo>
                <a:lnTo>
                  <a:pt x="147886" y="58021"/>
                </a:lnTo>
                <a:lnTo>
                  <a:pt x="147886" y="125736"/>
                </a:lnTo>
                <a:lnTo>
                  <a:pt x="189295" y="173849"/>
                </a:lnTo>
                <a:lnTo>
                  <a:pt x="179238" y="189292"/>
                </a:lnTo>
                <a:lnTo>
                  <a:pt x="126590" y="137021"/>
                </a:lnTo>
                <a:close/>
                <a:moveTo>
                  <a:pt x="138458" y="26984"/>
                </a:moveTo>
                <a:cubicBezTo>
                  <a:pt x="79718" y="26984"/>
                  <a:pt x="31767" y="74357"/>
                  <a:pt x="31767" y="133123"/>
                </a:cubicBezTo>
                <a:cubicBezTo>
                  <a:pt x="31767" y="191290"/>
                  <a:pt x="79718" y="239262"/>
                  <a:pt x="138458" y="239262"/>
                </a:cubicBezTo>
                <a:cubicBezTo>
                  <a:pt x="196598" y="239262"/>
                  <a:pt x="244548" y="191290"/>
                  <a:pt x="244548" y="133123"/>
                </a:cubicBezTo>
                <a:cubicBezTo>
                  <a:pt x="244548" y="74357"/>
                  <a:pt x="196598" y="26984"/>
                  <a:pt x="138458" y="26984"/>
                </a:cubicBezTo>
                <a:close/>
                <a:moveTo>
                  <a:pt x="138458" y="0"/>
                </a:moveTo>
                <a:cubicBezTo>
                  <a:pt x="212781" y="0"/>
                  <a:pt x="276316" y="58766"/>
                  <a:pt x="276316" y="133123"/>
                </a:cubicBezTo>
                <a:cubicBezTo>
                  <a:pt x="276316" y="207480"/>
                  <a:pt x="212781" y="271044"/>
                  <a:pt x="138458" y="271044"/>
                </a:cubicBezTo>
                <a:cubicBezTo>
                  <a:pt x="63534" y="271044"/>
                  <a:pt x="0" y="207480"/>
                  <a:pt x="0" y="133123"/>
                </a:cubicBezTo>
                <a:cubicBezTo>
                  <a:pt x="0" y="58766"/>
                  <a:pt x="63534" y="0"/>
                  <a:pt x="138458"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endParaRPr lang="en-US" sz="900" dirty="0">
              <a:solidFill>
                <a:srgbClr val="000000"/>
              </a:solidFill>
            </a:endParaRPr>
          </a:p>
        </p:txBody>
      </p:sp>
      <p:sp>
        <p:nvSpPr>
          <p:cNvPr id="15" name="Freeform 167">
            <a:extLst>
              <a:ext uri="{FF2B5EF4-FFF2-40B4-BE49-F238E27FC236}">
                <a16:creationId xmlns:a16="http://schemas.microsoft.com/office/drawing/2014/main" id="{8EAE057D-5FDC-4687-B4B9-46D8CABAAB17}"/>
              </a:ext>
            </a:extLst>
          </p:cNvPr>
          <p:cNvSpPr>
            <a:spLocks noChangeArrowheads="1"/>
          </p:cNvSpPr>
          <p:nvPr/>
        </p:nvSpPr>
        <p:spPr bwMode="auto">
          <a:xfrm>
            <a:off x="6079356" y="5252419"/>
            <a:ext cx="197918" cy="197918"/>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rgbClr val="E5091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900">
              <a:solidFill>
                <a:srgbClr val="000000"/>
              </a:solidFill>
            </a:endParaRPr>
          </a:p>
        </p:txBody>
      </p:sp>
      <p:sp>
        <p:nvSpPr>
          <p:cNvPr id="2" name="TextBox 1">
            <a:extLst>
              <a:ext uri="{FF2B5EF4-FFF2-40B4-BE49-F238E27FC236}">
                <a16:creationId xmlns:a16="http://schemas.microsoft.com/office/drawing/2014/main" id="{00F507E1-E304-286C-771F-9251C7999462}"/>
              </a:ext>
            </a:extLst>
          </p:cNvPr>
          <p:cNvSpPr txBox="1"/>
          <p:nvPr/>
        </p:nvSpPr>
        <p:spPr>
          <a:xfrm>
            <a:off x="228600" y="150894"/>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18958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0A8D6D-66E8-809C-30BA-54EA0A693D6C}"/>
              </a:ext>
            </a:extLst>
          </p:cNvPr>
          <p:cNvSpPr txBox="1"/>
          <p:nvPr/>
        </p:nvSpPr>
        <p:spPr>
          <a:xfrm>
            <a:off x="798513" y="433099"/>
            <a:ext cx="4620945"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Western Countries</a:t>
            </a:r>
          </a:p>
        </p:txBody>
      </p:sp>
      <p:sp>
        <p:nvSpPr>
          <p:cNvPr id="3" name="Content Placeholder 2">
            <a:extLst>
              <a:ext uri="{FF2B5EF4-FFF2-40B4-BE49-F238E27FC236}">
                <a16:creationId xmlns:a16="http://schemas.microsoft.com/office/drawing/2014/main" id="{E5B4CEF4-90D7-B87C-66B0-D1B23183DAD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95000"/>
                  </a:schemeClr>
                </a:solidFill>
              </a:rPr>
              <a:t>If we want to focus on USA an EU market, we can replicate Netflix style with life, emotions, happiness, family.</a:t>
            </a:r>
          </a:p>
          <a:p>
            <a:r>
              <a:rPr lang="en-GB" dirty="0">
                <a:solidFill>
                  <a:schemeClr val="bg1">
                    <a:lumMod val="95000"/>
                  </a:schemeClr>
                </a:solidFill>
              </a:rPr>
              <a:t>Shows with high score on IMDB</a:t>
            </a:r>
          </a:p>
        </p:txBody>
      </p:sp>
    </p:spTree>
    <p:extLst>
      <p:ext uri="{BB962C8B-B14F-4D97-AF65-F5344CB8AC3E}">
        <p14:creationId xmlns:p14="http://schemas.microsoft.com/office/powerpoint/2010/main" val="259817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305" name="TextBox 304">
            <a:extLst>
              <a:ext uri="{FF2B5EF4-FFF2-40B4-BE49-F238E27FC236}">
                <a16:creationId xmlns:a16="http://schemas.microsoft.com/office/drawing/2014/main" id="{7665C7CC-623E-4257-87D8-2F19B6C018A5}"/>
              </a:ext>
            </a:extLst>
          </p:cNvPr>
          <p:cNvSpPr txBox="1"/>
          <p:nvPr/>
        </p:nvSpPr>
        <p:spPr>
          <a:xfrm>
            <a:off x="798513" y="433099"/>
            <a:ext cx="5619102" cy="584775"/>
          </a:xfrm>
          <a:prstGeom prst="rect">
            <a:avLst/>
          </a:prstGeom>
          <a:noFill/>
        </p:spPr>
        <p:txBody>
          <a:bodyPr wrap="none" rtlCol="0">
            <a:spAutoFit/>
          </a:bodyPr>
          <a:lstStyle/>
          <a:p>
            <a:r>
              <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rPr>
              <a:t>Increased </a:t>
            </a:r>
            <a:r>
              <a:rPr lang="en-IN" sz="3200" b="1" spc="300" dirty="0" err="1">
                <a:solidFill>
                  <a:schemeClr val="bg1"/>
                </a:solidFill>
                <a:latin typeface="Inter" panose="02000503000000020004" pitchFamily="50" charset="0"/>
                <a:ea typeface="Inter" panose="02000503000000020004" pitchFamily="50" charset="0"/>
                <a:cs typeface="Inter" panose="02000503000000020004" pitchFamily="50" charset="0"/>
              </a:rPr>
              <a:t>Marketshare</a:t>
            </a:r>
            <a:endParaRPr lang="en-IN" sz="3200" b="1" spc="300" dirty="0">
              <a:solidFill>
                <a:schemeClr val="bg1"/>
              </a:solidFill>
              <a:latin typeface="Inter" panose="02000503000000020004" pitchFamily="50" charset="0"/>
              <a:ea typeface="Inter" panose="02000503000000020004" pitchFamily="50" charset="0"/>
              <a:cs typeface="Inter" panose="02000503000000020004" pitchFamily="50" charset="0"/>
            </a:endParaRPr>
          </a:p>
        </p:txBody>
      </p:sp>
      <p:sp>
        <p:nvSpPr>
          <p:cNvPr id="306" name="TextBox 305">
            <a:extLst>
              <a:ext uri="{FF2B5EF4-FFF2-40B4-BE49-F238E27FC236}">
                <a16:creationId xmlns:a16="http://schemas.microsoft.com/office/drawing/2014/main" id="{16418C9A-E1C5-42D1-878B-BAE6A179F8A5}"/>
              </a:ext>
            </a:extLst>
          </p:cNvPr>
          <p:cNvSpPr txBox="1"/>
          <p:nvPr/>
        </p:nvSpPr>
        <p:spPr>
          <a:xfrm>
            <a:off x="841426" y="1074158"/>
            <a:ext cx="10475861" cy="435056"/>
          </a:xfrm>
          <a:prstGeom prst="rect">
            <a:avLst/>
          </a:prstGeom>
          <a:noFill/>
        </p:spPr>
        <p:txBody>
          <a:bodyPr wrap="square" rtlCol="0">
            <a:spAutoFit/>
          </a:bodyPr>
          <a:lstStyle/>
          <a:p>
            <a:pPr>
              <a:lnSpc>
                <a:spcPct val="130000"/>
              </a:lnSpc>
            </a:pPr>
            <a:r>
              <a:rPr lang="en-IN" sz="9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Lorem ipsum dolor sit amet, consectetur adipiscing it, sed do eiusmod tempor incididunt ut labore et dolore magna aliqua. Ut enim ad minim veniam, quis nostrud exercitation ullamco laboris nisi ut aliquip ex amet ea commodo consequat. </a:t>
            </a:r>
            <a:endParaRPr lang="en-IN" sz="20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sp>
        <p:nvSpPr>
          <p:cNvPr id="2" name="TextBox 1">
            <a:extLst>
              <a:ext uri="{FF2B5EF4-FFF2-40B4-BE49-F238E27FC236}">
                <a16:creationId xmlns:a16="http://schemas.microsoft.com/office/drawing/2014/main" id="{6C00647E-EEE9-367E-94E5-39F27870125B}"/>
              </a:ext>
            </a:extLst>
          </p:cNvPr>
          <p:cNvSpPr txBox="1"/>
          <p:nvPr/>
        </p:nvSpPr>
        <p:spPr>
          <a:xfrm>
            <a:off x="228600" y="150894"/>
            <a:ext cx="1986094" cy="276999"/>
          </a:xfrm>
          <a:prstGeom prst="rect">
            <a:avLst/>
          </a:prstGeom>
          <a:noFill/>
        </p:spPr>
        <p:txBody>
          <a:bodyPr wrap="square">
            <a:spAutoFit/>
          </a:bodyPr>
          <a:lstStyle/>
          <a:p>
            <a:r>
              <a:rPr lang="en-US" sz="1200" dirty="0" err="1">
                <a:solidFill>
                  <a:schemeClr val="bg1">
                    <a:lumMod val="75000"/>
                  </a:schemeClr>
                </a:solidFill>
                <a:latin typeface="Bebas Neue" panose="020B0606020202050201" pitchFamily="34" charset="0"/>
                <a:ea typeface="Inter" panose="020B0604020202020204" charset="0"/>
                <a:cs typeface="Inter" panose="020B0604020202020204" charset="0"/>
              </a:rPr>
              <a:t>Streamsavvy</a:t>
            </a:r>
            <a:r>
              <a:rPr lang="en-US" sz="1200" dirty="0">
                <a:solidFill>
                  <a:schemeClr val="bg1">
                    <a:lumMod val="75000"/>
                  </a:schemeClr>
                </a:solidFill>
                <a:latin typeface="Bebas Neue" panose="020B0606020202050201" pitchFamily="34" charset="0"/>
                <a:ea typeface="Inter" panose="020B0604020202020204" charset="0"/>
                <a:cs typeface="Inter" panose="020B0604020202020204" charset="0"/>
              </a:rPr>
              <a:t> solutions</a:t>
            </a:r>
            <a:endParaRPr lang="en-GB" sz="1200" dirty="0">
              <a:solidFill>
                <a:schemeClr val="bg1">
                  <a:lumMod val="75000"/>
                </a:schemeClr>
              </a:solidFill>
              <a:latin typeface="Bebas Neue" panose="020B0606020202050201" pitchFamily="34" charset="0"/>
              <a:ea typeface="Inter" panose="020B0604020202020204" charset="0"/>
              <a:cs typeface="Inter" panose="020B0604020202020204" charset="0"/>
            </a:endParaRPr>
          </a:p>
        </p:txBody>
      </p:sp>
    </p:spTree>
    <p:extLst>
      <p:ext uri="{BB962C8B-B14F-4D97-AF65-F5344CB8AC3E}">
        <p14:creationId xmlns:p14="http://schemas.microsoft.com/office/powerpoint/2010/main" val="4289186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497</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Bebas Neue</vt:lpstr>
      <vt:lpstr>Calibri</vt:lpstr>
      <vt:lpstr>Arial</vt:lpstr>
      <vt:lpstr>Inter</vt:lpstr>
      <vt:lpstr>Inter Light</vt:lpstr>
      <vt:lpstr>Inter Medium</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Dumi Nkomo</cp:lastModifiedBy>
  <cp:revision>218</cp:revision>
  <dcterms:created xsi:type="dcterms:W3CDTF">2021-11-03T05:56:55Z</dcterms:created>
  <dcterms:modified xsi:type="dcterms:W3CDTF">2023-12-15T23:34:32Z</dcterms:modified>
</cp:coreProperties>
</file>